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9"/>
  </p:notesMasterIdLst>
  <p:sldIdLst>
    <p:sldId id="256" r:id="rId2"/>
    <p:sldId id="264" r:id="rId3"/>
    <p:sldId id="283" r:id="rId4"/>
    <p:sldId id="284" r:id="rId5"/>
    <p:sldId id="270" r:id="rId6"/>
    <p:sldId id="281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71" r:id="rId16"/>
    <p:sldId id="282" r:id="rId17"/>
    <p:sldId id="293" r:id="rId18"/>
    <p:sldId id="294" r:id="rId19"/>
    <p:sldId id="295" r:id="rId20"/>
    <p:sldId id="274" r:id="rId21"/>
    <p:sldId id="296" r:id="rId22"/>
    <p:sldId id="297" r:id="rId23"/>
    <p:sldId id="298" r:id="rId24"/>
    <p:sldId id="299" r:id="rId25"/>
    <p:sldId id="300" r:id="rId26"/>
    <p:sldId id="301" r:id="rId27"/>
    <p:sldId id="319" r:id="rId28"/>
  </p:sldIdLst>
  <p:sldSz cx="9144000" cy="6858000" type="screen4x3"/>
  <p:notesSz cx="6858000" cy="9144000"/>
  <p:embeddedFontLst>
    <p:embeddedFont>
      <p:font typeface="Franklin Gothic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 Condensed" panose="020B0604020202020204" charset="0"/>
      <p:regular r:id="rId38"/>
      <p:bold r:id="rId39"/>
      <p:italic r:id="rId40"/>
      <p:boldItalic r:id="rId41"/>
    </p:embeddedFont>
    <p:embeddedFont>
      <p:font typeface="Bebas Neue" panose="020B0604020202020204" charset="0"/>
      <p:regular r:id="rId42"/>
    </p:embeddedFont>
    <p:embeddedFont>
      <p:font typeface="Arial Unicode MS" panose="020B0604020202020204" pitchFamily="34" charset="-128"/>
      <p:regular r:id="rId43"/>
    </p:embeddedFont>
    <p:embeddedFont>
      <p:font typeface="Roboto Mon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9"/>
    <p:restoredTop sz="94608"/>
  </p:normalViewPr>
  <p:slideViewPr>
    <p:cSldViewPr snapToGrid="0" snapToObjects="1">
      <p:cViewPr varScale="1">
        <p:scale>
          <a:sx n="111" d="100"/>
          <a:sy n="111" d="100"/>
        </p:scale>
        <p:origin x="11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E117B-5AF3-481A-BBF3-1B9658C77C0E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392557FD-DD08-4A75-98B5-8E9EA46515B4}">
      <dgm:prSet phldrT="[Texto]"/>
      <dgm:spPr>
        <a:solidFill>
          <a:schemeClr val="accent2"/>
        </a:solidFill>
      </dgm:spPr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El conjunto de componentes que formaran el producto una vez finalizado el desarrollo.</a:t>
          </a:r>
        </a:p>
      </dgm:t>
    </dgm:pt>
    <dgm:pt modelId="{963F7974-3862-4BCA-94DD-430A806D07C3}" type="parTrans" cxnId="{E97BC68F-0A79-430A-9212-D5155D29BC46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9CC41B-022E-495B-8AB0-C5572BFBF92F}" type="sibTrans" cxnId="{E97BC68F-0A79-430A-9212-D5155D29BC46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DDB7BF-671D-48F6-A0CF-460BDFD9820F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Los medios para medir el progreso y la calidad del producto en desarrollo.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48470BA-72C8-47B4-8082-1E1B2402C66F}" type="parTrans" cxnId="{BE02F21C-FF2D-463C-96A5-563DF5F55AD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991E29-AA2A-4704-BB38-126053543935}" type="sibTrans" cxnId="{BE02F21C-FF2D-463C-96A5-563DF5F55AD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7943C6-B001-4ACB-981F-136AF09D54C4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Los recursos de tiempo y materiales necesarios para</a:t>
          </a:r>
          <a:r>
            <a:rPr lang="es-ES_tradnl">
              <a:latin typeface="Calibri" panose="020F0502020204030204" pitchFamily="34" charset="0"/>
              <a:cs typeface="Calibri" panose="020F0502020204030204" pitchFamily="34" charset="0"/>
            </a:rPr>
            <a:t> su ejecución. 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75F6AD-D8FC-49E5-9617-936C69CABBC3}" type="parTrans" cxnId="{BC61930D-660D-4657-B55F-07EE6227E283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B60313-DA59-483F-AF26-A11D2F17AB10}" type="sibTrans" cxnId="{BC61930D-660D-4657-B55F-07EE6227E283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9F37203-62E7-4543-A63E-1C2CCF37D89A}" type="pres">
      <dgm:prSet presAssocID="{0E4E117B-5AF3-481A-BBF3-1B9658C77C0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A2E0A275-00B9-4BE2-8B01-95769C80ED44}" type="pres">
      <dgm:prSet presAssocID="{392557FD-DD08-4A75-98B5-8E9EA46515B4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EAC7446-3E8D-4907-9754-C6F0C6A980CE}" type="pres">
      <dgm:prSet presAssocID="{7C9CC41B-022E-495B-8AB0-C5572BFBF92F}" presName="sibTrans" presStyleCnt="0"/>
      <dgm:spPr/>
    </dgm:pt>
    <dgm:pt modelId="{58447D6D-89D0-4585-A770-651414A1C532}" type="pres">
      <dgm:prSet presAssocID="{1CDDB7BF-671D-48F6-A0CF-460BDFD9820F}" presName="node" presStyleLbl="node1" presStyleIdx="1" presStyleCnt="3" custLinFactNeighborY="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FFE80DF-7661-49FA-A405-74FD860505E0}" type="pres">
      <dgm:prSet presAssocID="{11991E29-AA2A-4704-BB38-126053543935}" presName="sibTrans" presStyleCnt="0"/>
      <dgm:spPr/>
    </dgm:pt>
    <dgm:pt modelId="{4C416066-74A4-42FC-B535-5D8F9204B86D}" type="pres">
      <dgm:prSet presAssocID="{C47943C6-B001-4ACB-981F-136AF09D54C4}" presName="node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BE02F21C-FF2D-463C-96A5-563DF5F55AD8}" srcId="{0E4E117B-5AF3-481A-BBF3-1B9658C77C0E}" destId="{1CDDB7BF-671D-48F6-A0CF-460BDFD9820F}" srcOrd="1" destOrd="0" parTransId="{A48470BA-72C8-47B4-8082-1E1B2402C66F}" sibTransId="{11991E29-AA2A-4704-BB38-126053543935}"/>
    <dgm:cxn modelId="{E97BC68F-0A79-430A-9212-D5155D29BC46}" srcId="{0E4E117B-5AF3-481A-BBF3-1B9658C77C0E}" destId="{392557FD-DD08-4A75-98B5-8E9EA46515B4}" srcOrd="0" destOrd="0" parTransId="{963F7974-3862-4BCA-94DD-430A806D07C3}" sibTransId="{7C9CC41B-022E-495B-8AB0-C5572BFBF92F}"/>
    <dgm:cxn modelId="{2E6D3E46-476B-4634-B65F-E97F71B6EF39}" type="presOf" srcId="{392557FD-DD08-4A75-98B5-8E9EA46515B4}" destId="{A2E0A275-00B9-4BE2-8B01-95769C80ED44}" srcOrd="0" destOrd="0" presId="urn:microsoft.com/office/officeart/2005/8/layout/default"/>
    <dgm:cxn modelId="{7BC87265-A2F0-41C6-B486-84820FB1DEC1}" type="presOf" srcId="{0E4E117B-5AF3-481A-BBF3-1B9658C77C0E}" destId="{C9F37203-62E7-4543-A63E-1C2CCF37D89A}" srcOrd="0" destOrd="0" presId="urn:microsoft.com/office/officeart/2005/8/layout/default"/>
    <dgm:cxn modelId="{E36A42BC-0305-4478-A76C-A70F12407146}" type="presOf" srcId="{C47943C6-B001-4ACB-981F-136AF09D54C4}" destId="{4C416066-74A4-42FC-B535-5D8F9204B86D}" srcOrd="0" destOrd="0" presId="urn:microsoft.com/office/officeart/2005/8/layout/default"/>
    <dgm:cxn modelId="{BC61930D-660D-4657-B55F-07EE6227E283}" srcId="{0E4E117B-5AF3-481A-BBF3-1B9658C77C0E}" destId="{C47943C6-B001-4ACB-981F-136AF09D54C4}" srcOrd="2" destOrd="0" parTransId="{9E75F6AD-D8FC-49E5-9617-936C69CABBC3}" sibTransId="{EBB60313-DA59-483F-AF26-A11D2F17AB10}"/>
    <dgm:cxn modelId="{D92BF29B-95C7-49B8-ABAF-6D3053F80D6E}" type="presOf" srcId="{1CDDB7BF-671D-48F6-A0CF-460BDFD9820F}" destId="{58447D6D-89D0-4585-A770-651414A1C532}" srcOrd="0" destOrd="0" presId="urn:microsoft.com/office/officeart/2005/8/layout/default"/>
    <dgm:cxn modelId="{1DFEDA1E-E2EE-4617-BAD6-93E14B0355FB}" type="presParOf" srcId="{C9F37203-62E7-4543-A63E-1C2CCF37D89A}" destId="{A2E0A275-00B9-4BE2-8B01-95769C80ED44}" srcOrd="0" destOrd="0" presId="urn:microsoft.com/office/officeart/2005/8/layout/default"/>
    <dgm:cxn modelId="{FEF586C0-11D4-4B55-A2E8-2731E8D25E83}" type="presParOf" srcId="{C9F37203-62E7-4543-A63E-1C2CCF37D89A}" destId="{1EAC7446-3E8D-4907-9754-C6F0C6A980CE}" srcOrd="1" destOrd="0" presId="urn:microsoft.com/office/officeart/2005/8/layout/default"/>
    <dgm:cxn modelId="{363CFEAE-1583-4B2F-ABA8-3D299BEF29A3}" type="presParOf" srcId="{C9F37203-62E7-4543-A63E-1C2CCF37D89A}" destId="{58447D6D-89D0-4585-A770-651414A1C532}" srcOrd="2" destOrd="0" presId="urn:microsoft.com/office/officeart/2005/8/layout/default"/>
    <dgm:cxn modelId="{E5B30F24-DF6B-4722-A069-1FC68B8F0BC9}" type="presParOf" srcId="{C9F37203-62E7-4543-A63E-1C2CCF37D89A}" destId="{6FFE80DF-7661-49FA-A405-74FD860505E0}" srcOrd="3" destOrd="0" presId="urn:microsoft.com/office/officeart/2005/8/layout/default"/>
    <dgm:cxn modelId="{848D7388-AB35-44D0-AEDF-DA3C5F224918}" type="presParOf" srcId="{C9F37203-62E7-4543-A63E-1C2CCF37D89A}" destId="{4C416066-74A4-42FC-B535-5D8F9204B86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A9FD93-A200-4900-A037-6710E04B8F4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89E425AD-1583-416F-9C3A-F3C755D76CFB}">
      <dgm:prSet phldrT="[Texto]"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Las Actividades</a:t>
          </a:r>
        </a:p>
      </dgm:t>
    </dgm:pt>
    <dgm:pt modelId="{A695714D-77A0-4AC4-A2C1-2BC6C61B47C7}" type="parTrans" cxnId="{1EDFC1D2-5837-49A8-AAE6-A0C0523743A2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2CF534-DD26-4B84-BF6B-F73A97328B45}" type="sibTrans" cxnId="{1EDFC1D2-5837-49A8-AAE6-A0C0523743A2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022B7A-B798-42E9-82AE-92864BE07AE2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Los roles que participan en el proyecto</a:t>
          </a:r>
          <a:endParaRPr lang="es-C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9DB622-02E1-4AFF-9CE2-E4EA3030CDD7}" type="parTrans" cxnId="{3773E336-FF0C-400A-B270-98B8186E67D9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9CE1B3-A219-47FF-A70C-F7D9DD524E2B}" type="sibTrans" cxnId="{3773E336-FF0C-400A-B270-98B8186E67D9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F9DC26-0E4C-4EEA-83C7-54EE44D998B0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Los días asociados por actividad, hito o entregable</a:t>
          </a:r>
          <a:endParaRPr lang="es-C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86170B-7279-42B0-B3BD-EA914AA62421}" type="parTrans" cxnId="{90D43F1A-5270-4BA6-B0BF-B5708593D6C6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0EE32F-92DF-422E-8D76-B934B2B3A74B}" type="sibTrans" cxnId="{90D43F1A-5270-4BA6-B0BF-B5708593D6C6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BDF5F02-D5D0-48CC-AC6A-0312BA627DA5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Las horas de esfuerzo asociadas a cada rol</a:t>
          </a:r>
          <a:r>
            <a:rPr lang="es-MX">
              <a:latin typeface="Calibri" panose="020F0502020204030204" pitchFamily="34" charset="0"/>
              <a:cs typeface="Calibri" panose="020F0502020204030204" pitchFamily="34" charset="0"/>
            </a:rPr>
            <a:t>, l</a:t>
          </a:r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as que a futuro permiten calcular los esfuerzos hora hombre conocidos como las HH. 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96F213-15F5-4F95-8190-A4AE6ED1D16D}" type="parTrans" cxnId="{86FB0DAE-272D-4100-8906-635115229901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41A9AE-0663-42CF-9A49-ED2969BA75DF}" type="sibTrans" cxnId="{86FB0DAE-272D-4100-8906-635115229901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8B2A05-4A02-4215-A2B1-9F066123BD46}" type="pres">
      <dgm:prSet presAssocID="{3DA9FD93-A200-4900-A037-6710E04B8F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12920D-13DA-4BF9-8F4A-B414BF228F75}" type="pres">
      <dgm:prSet presAssocID="{89E425AD-1583-416F-9C3A-F3C755D76CFB}" presName="node" presStyleLbl="node1" presStyleIdx="0" presStyleCnt="4" custScaleX="5228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628DA61-2729-46B3-A1A0-6D4BAA1736DC}" type="pres">
      <dgm:prSet presAssocID="{882CF534-DD26-4B84-BF6B-F73A97328B45}" presName="sibTrans" presStyleCnt="0"/>
      <dgm:spPr/>
    </dgm:pt>
    <dgm:pt modelId="{CAFB8CF0-574A-4536-82FB-E75FEEC64A1A}" type="pres">
      <dgm:prSet presAssocID="{90022B7A-B798-42E9-82AE-92864BE07AE2}" presName="node" presStyleLbl="node1" presStyleIdx="1" presStyleCnt="4" custScaleX="6322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4F24126-E041-4E6C-8F89-6959495B7218}" type="pres">
      <dgm:prSet presAssocID="{3D9CE1B3-A219-47FF-A70C-F7D9DD524E2B}" presName="sibTrans" presStyleCnt="0"/>
      <dgm:spPr/>
    </dgm:pt>
    <dgm:pt modelId="{857845F2-14D5-4632-AAAF-0BC0DC186A27}" type="pres">
      <dgm:prSet presAssocID="{BFF9DC26-0E4C-4EEA-83C7-54EE44D998B0}" presName="node" presStyleLbl="node1" presStyleIdx="2" presStyleCnt="4" custScaleX="6778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2678847-82E7-40CB-9AB3-843930CC53D5}" type="pres">
      <dgm:prSet presAssocID="{D10EE32F-92DF-422E-8D76-B934B2B3A74B}" presName="sibTrans" presStyleCnt="0"/>
      <dgm:spPr/>
    </dgm:pt>
    <dgm:pt modelId="{322BE1EB-475E-4DB5-AF8D-4CF459200621}" type="pres">
      <dgm:prSet presAssocID="{2BDF5F02-D5D0-48CC-AC6A-0312BA627DA5}" presName="node" presStyleLbl="node1" presStyleIdx="3" presStyleCnt="4" custScaleX="16945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A0CF2EC8-067C-4B8C-839C-3C65953C40D9}" type="presOf" srcId="{90022B7A-B798-42E9-82AE-92864BE07AE2}" destId="{CAFB8CF0-574A-4536-82FB-E75FEEC64A1A}" srcOrd="0" destOrd="0" presId="urn:microsoft.com/office/officeart/2005/8/layout/default"/>
    <dgm:cxn modelId="{1EDFC1D2-5837-49A8-AAE6-A0C0523743A2}" srcId="{3DA9FD93-A200-4900-A037-6710E04B8F48}" destId="{89E425AD-1583-416F-9C3A-F3C755D76CFB}" srcOrd="0" destOrd="0" parTransId="{A695714D-77A0-4AC4-A2C1-2BC6C61B47C7}" sibTransId="{882CF534-DD26-4B84-BF6B-F73A97328B45}"/>
    <dgm:cxn modelId="{3773E336-FF0C-400A-B270-98B8186E67D9}" srcId="{3DA9FD93-A200-4900-A037-6710E04B8F48}" destId="{90022B7A-B798-42E9-82AE-92864BE07AE2}" srcOrd="1" destOrd="0" parTransId="{659DB622-02E1-4AFF-9CE2-E4EA3030CDD7}" sibTransId="{3D9CE1B3-A219-47FF-A70C-F7D9DD524E2B}"/>
    <dgm:cxn modelId="{BEAD9295-32E3-41A3-99B7-E342B772C50F}" type="presOf" srcId="{3DA9FD93-A200-4900-A037-6710E04B8F48}" destId="{778B2A05-4A02-4215-A2B1-9F066123BD46}" srcOrd="0" destOrd="0" presId="urn:microsoft.com/office/officeart/2005/8/layout/default"/>
    <dgm:cxn modelId="{90D43F1A-5270-4BA6-B0BF-B5708593D6C6}" srcId="{3DA9FD93-A200-4900-A037-6710E04B8F48}" destId="{BFF9DC26-0E4C-4EEA-83C7-54EE44D998B0}" srcOrd="2" destOrd="0" parTransId="{2086170B-7279-42B0-B3BD-EA914AA62421}" sibTransId="{D10EE32F-92DF-422E-8D76-B934B2B3A74B}"/>
    <dgm:cxn modelId="{6258ED73-86C8-4E77-9375-1CFECF985B5B}" type="presOf" srcId="{BFF9DC26-0E4C-4EEA-83C7-54EE44D998B0}" destId="{857845F2-14D5-4632-AAAF-0BC0DC186A27}" srcOrd="0" destOrd="0" presId="urn:microsoft.com/office/officeart/2005/8/layout/default"/>
    <dgm:cxn modelId="{2247260A-7A53-4B22-8458-84D37A8C715C}" type="presOf" srcId="{89E425AD-1583-416F-9C3A-F3C755D76CFB}" destId="{1A12920D-13DA-4BF9-8F4A-B414BF228F75}" srcOrd="0" destOrd="0" presId="urn:microsoft.com/office/officeart/2005/8/layout/default"/>
    <dgm:cxn modelId="{86FB0DAE-272D-4100-8906-635115229901}" srcId="{3DA9FD93-A200-4900-A037-6710E04B8F48}" destId="{2BDF5F02-D5D0-48CC-AC6A-0312BA627DA5}" srcOrd="3" destOrd="0" parTransId="{8896F213-15F5-4F95-8190-A4AE6ED1D16D}" sibTransId="{F041A9AE-0663-42CF-9A49-ED2969BA75DF}"/>
    <dgm:cxn modelId="{B3802078-9B35-4AB7-942F-5AA0F6EE7C94}" type="presOf" srcId="{2BDF5F02-D5D0-48CC-AC6A-0312BA627DA5}" destId="{322BE1EB-475E-4DB5-AF8D-4CF459200621}" srcOrd="0" destOrd="0" presId="urn:microsoft.com/office/officeart/2005/8/layout/default"/>
    <dgm:cxn modelId="{91A9CA0E-894C-47F2-8202-8385A4E71D99}" type="presParOf" srcId="{778B2A05-4A02-4215-A2B1-9F066123BD46}" destId="{1A12920D-13DA-4BF9-8F4A-B414BF228F75}" srcOrd="0" destOrd="0" presId="urn:microsoft.com/office/officeart/2005/8/layout/default"/>
    <dgm:cxn modelId="{DAEED33A-0B14-4233-93C8-AB828EE78722}" type="presParOf" srcId="{778B2A05-4A02-4215-A2B1-9F066123BD46}" destId="{7628DA61-2729-46B3-A1A0-6D4BAA1736DC}" srcOrd="1" destOrd="0" presId="urn:microsoft.com/office/officeart/2005/8/layout/default"/>
    <dgm:cxn modelId="{8F0C4EAA-AF5D-4505-86A6-7FE7DFE9D2FD}" type="presParOf" srcId="{778B2A05-4A02-4215-A2B1-9F066123BD46}" destId="{CAFB8CF0-574A-4536-82FB-E75FEEC64A1A}" srcOrd="2" destOrd="0" presId="urn:microsoft.com/office/officeart/2005/8/layout/default"/>
    <dgm:cxn modelId="{AA8D6D7F-3C00-4AA3-BC31-C319B95085ED}" type="presParOf" srcId="{778B2A05-4A02-4215-A2B1-9F066123BD46}" destId="{D4F24126-E041-4E6C-8F89-6959495B7218}" srcOrd="3" destOrd="0" presId="urn:microsoft.com/office/officeart/2005/8/layout/default"/>
    <dgm:cxn modelId="{A7FA5054-E9C6-430A-9900-1881D4653611}" type="presParOf" srcId="{778B2A05-4A02-4215-A2B1-9F066123BD46}" destId="{857845F2-14D5-4632-AAAF-0BC0DC186A27}" srcOrd="4" destOrd="0" presId="urn:microsoft.com/office/officeart/2005/8/layout/default"/>
    <dgm:cxn modelId="{DCCF43AD-E754-4D1B-8C38-0E01CCCDBCCD}" type="presParOf" srcId="{778B2A05-4A02-4215-A2B1-9F066123BD46}" destId="{A2678847-82E7-40CB-9AB3-843930CC53D5}" srcOrd="5" destOrd="0" presId="urn:microsoft.com/office/officeart/2005/8/layout/default"/>
    <dgm:cxn modelId="{0C0BC448-88E8-480E-962C-087EAF2AF6CF}" type="presParOf" srcId="{778B2A05-4A02-4215-A2B1-9F066123BD46}" destId="{322BE1EB-475E-4DB5-AF8D-4CF45920062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A4A3CCE-3F16-40AF-A7BB-A34E84EB88F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DF5B60DE-A85C-42E0-8C83-0BEA2373BA71}">
      <dgm:prSet phldrT="[Texto]" custT="1"/>
      <dgm:spPr/>
      <dgm:t>
        <a:bodyPr/>
        <a:lstStyle/>
        <a:p>
          <a:r>
            <a:rPr lang="es-CL" sz="1800" dirty="0">
              <a:latin typeface="Calibri" panose="020F0502020204030204" pitchFamily="34" charset="0"/>
              <a:cs typeface="Calibri" panose="020F0502020204030204" pitchFamily="34" charset="0"/>
            </a:rPr>
            <a:t>La tecnología que se necesita que esté operativa a nivel de hardware y software.</a:t>
          </a:r>
        </a:p>
      </dgm:t>
    </dgm:pt>
    <dgm:pt modelId="{29A43290-8163-43FE-BCAB-1AC3A62B1464}" type="parTrans" cxnId="{6FFAA218-3C48-4BAF-A8F4-552BF5C3F23F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56D5AC-D643-4E80-AF4B-2F8C049523AA}" type="sibTrans" cxnId="{6FFAA218-3C48-4BAF-A8F4-552BF5C3F23F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785C3A-979C-42FB-A6B0-0B6AA96C9E18}">
      <dgm:prSet custT="1"/>
      <dgm:spPr/>
      <dgm:t>
        <a:bodyPr/>
        <a:lstStyle/>
        <a:p>
          <a:r>
            <a:rPr lang="es-CL" sz="1800" dirty="0">
              <a:latin typeface="Calibri" panose="020F0502020204030204" pitchFamily="34" charset="0"/>
              <a:cs typeface="Calibri" panose="020F0502020204030204" pitchFamily="34" charset="0"/>
            </a:rPr>
            <a:t>La cantidad de recursos de conectividad y servicios necesarios. Por ejemplo: Un servicio de Hosting, Un Servicio Cloud Computing, VPS, otros.</a:t>
          </a:r>
          <a:endParaRPr lang="es-MX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E87F2B-4769-4C1F-85F3-E912206C98E7}" type="parTrans" cxnId="{ABE3289F-402F-40BF-94E5-3428E8AA3D02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4F5100-CCE5-42D2-BE11-6D75479E6B7B}" type="sibTrans" cxnId="{ABE3289F-402F-40BF-94E5-3428E8AA3D02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BB8E69-F55B-4B5A-B84D-A498610CD9DD}">
      <dgm:prSet custT="1"/>
      <dgm:spPr/>
      <dgm:t>
        <a:bodyPr/>
        <a:lstStyle/>
        <a:p>
          <a:r>
            <a:rPr lang="es-CL" sz="1800">
              <a:latin typeface="Calibri" panose="020F0502020204030204" pitchFamily="34" charset="0"/>
              <a:cs typeface="Calibri" panose="020F0502020204030204" pitchFamily="34" charset="0"/>
            </a:rPr>
            <a:t>El nivel de experticia de las personas que ejecuta su Rol. </a:t>
          </a:r>
          <a:endParaRPr lang="es-MX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1BA924-D387-4BDA-9E86-0D9753B6E1DB}" type="parTrans" cxnId="{CDB1DF0D-9643-4E67-A2B7-AFBA97B545BA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546ED2D-819E-4883-96F1-6B68783B03EA}" type="sibTrans" cxnId="{CDB1DF0D-9643-4E67-A2B7-AFBA97B545BA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AD47C0-9E53-420D-B486-7A89BD832991}">
      <dgm:prSet custT="1"/>
      <dgm:spPr/>
      <dgm:t>
        <a:bodyPr/>
        <a:lstStyle/>
        <a:p>
          <a:r>
            <a:rPr lang="es-CL" sz="1800" dirty="0">
              <a:latin typeface="Calibri" panose="020F0502020204030204" pitchFamily="34" charset="0"/>
              <a:cs typeface="Calibri" panose="020F0502020204030204" pitchFamily="34" charset="0"/>
            </a:rPr>
            <a:t>Identificar al Rol que llevará el mayor peso de dedicación en su ejecución. </a:t>
          </a:r>
          <a:endParaRPr lang="es-MX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2F74F4-F591-4BF1-A21D-8153CBD2B2DC}" type="parTrans" cxnId="{F558AD7B-672B-471F-A2E1-0F503E046455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42A3A4-4786-4420-BDD4-55371B3981D0}" type="sibTrans" cxnId="{F558AD7B-672B-471F-A2E1-0F503E046455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A18788-9A31-4273-9508-D52D4B24F8CF}">
      <dgm:prSet custT="1"/>
      <dgm:spPr/>
      <dgm:t>
        <a:bodyPr/>
        <a:lstStyle/>
        <a:p>
          <a:r>
            <a:rPr lang="es-CL" sz="1800">
              <a:latin typeface="Calibri" panose="020F0502020204030204" pitchFamily="34" charset="0"/>
              <a:cs typeface="Calibri" panose="020F0502020204030204" pitchFamily="34" charset="0"/>
            </a:rPr>
            <a:t>Identificar los Roles que podrían apoyar en la ejecución si fueran necesarios.</a:t>
          </a:r>
          <a:endParaRPr lang="es-MX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416F51-E685-43A6-B2F6-2E21C2B07FFB}" type="parTrans" cxnId="{C3850DA7-3603-49C5-9ECA-1600FE9E270B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2870B2-8641-4FC0-9591-48FE32317506}" type="sibTrans" cxnId="{C3850DA7-3603-49C5-9ECA-1600FE9E270B}">
      <dgm:prSet/>
      <dgm:spPr/>
      <dgm:t>
        <a:bodyPr/>
        <a:lstStyle/>
        <a:p>
          <a:endParaRPr lang="es-CL" sz="20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20FD5BF-2401-438F-B1DF-EE01D5D9DAAA}" type="pres">
      <dgm:prSet presAssocID="{9A4A3CCE-3F16-40AF-A7BB-A34E84EB88F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40156961-7F2A-4901-BB4C-910462E82B8D}" type="pres">
      <dgm:prSet presAssocID="{DF5B60DE-A85C-42E0-8C83-0BEA2373BA71}" presName="node" presStyleLbl="node1" presStyleIdx="0" presStyleCnt="5" custScaleX="13256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F3C4CF6-9DB4-4C80-8984-0B31F6825C03}" type="pres">
      <dgm:prSet presAssocID="{BB56D5AC-D643-4E80-AF4B-2F8C049523AA}" presName="sibTrans" presStyleCnt="0"/>
      <dgm:spPr/>
    </dgm:pt>
    <dgm:pt modelId="{84219D41-333A-4F1F-8768-073EE28E20D4}" type="pres">
      <dgm:prSet presAssocID="{EB785C3A-979C-42FB-A6B0-0B6AA96C9E18}" presName="node" presStyleLbl="node1" presStyleIdx="1" presStyleCnt="5" custScaleX="22109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9E18FBE-18E5-4DDA-9C90-A44769D0D3B5}" type="pres">
      <dgm:prSet presAssocID="{D74F5100-CCE5-42D2-BE11-6D75479E6B7B}" presName="sibTrans" presStyleCnt="0"/>
      <dgm:spPr/>
    </dgm:pt>
    <dgm:pt modelId="{53CA89C4-080B-40DD-A5CE-36633F17286F}" type="pres">
      <dgm:prSet presAssocID="{FCBB8E69-F55B-4B5A-B84D-A498610CD9DD}" presName="node" presStyleLbl="node1" presStyleIdx="2" presStyleCnt="5" custScaleX="13256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0D95E3A-6D9C-451B-BEE1-55A401C78D85}" type="pres">
      <dgm:prSet presAssocID="{B546ED2D-819E-4883-96F1-6B68783B03EA}" presName="sibTrans" presStyleCnt="0"/>
      <dgm:spPr/>
    </dgm:pt>
    <dgm:pt modelId="{32227ECD-7841-40B3-B5C7-448D0F8D8AD2}" type="pres">
      <dgm:prSet presAssocID="{62AD47C0-9E53-420D-B486-7A89BD832991}" presName="node" presStyleLbl="node1" presStyleIdx="3" presStyleCnt="5" custScaleX="13256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146F488-5CB7-4F0D-9004-002964E94D55}" type="pres">
      <dgm:prSet presAssocID="{1142A3A4-4786-4420-BDD4-55371B3981D0}" presName="sibTrans" presStyleCnt="0"/>
      <dgm:spPr/>
    </dgm:pt>
    <dgm:pt modelId="{BB6DD9D1-D4C2-412E-9246-E1E8E9EFFBFC}" type="pres">
      <dgm:prSet presAssocID="{87A18788-9A31-4273-9508-D52D4B24F8CF}" presName="node" presStyleLbl="node1" presStyleIdx="4" presStyleCnt="5" custScaleX="13256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E6545E43-2A01-4F1B-A9A4-5FA9F452EC5E}" type="presOf" srcId="{FCBB8E69-F55B-4B5A-B84D-A498610CD9DD}" destId="{53CA89C4-080B-40DD-A5CE-36633F17286F}" srcOrd="0" destOrd="0" presId="urn:microsoft.com/office/officeart/2005/8/layout/default"/>
    <dgm:cxn modelId="{AD8997FE-1913-4FCC-9CCA-C54683A261E2}" type="presOf" srcId="{87A18788-9A31-4273-9508-D52D4B24F8CF}" destId="{BB6DD9D1-D4C2-412E-9246-E1E8E9EFFBFC}" srcOrd="0" destOrd="0" presId="urn:microsoft.com/office/officeart/2005/8/layout/default"/>
    <dgm:cxn modelId="{ABE3289F-402F-40BF-94E5-3428E8AA3D02}" srcId="{9A4A3CCE-3F16-40AF-A7BB-A34E84EB88F3}" destId="{EB785C3A-979C-42FB-A6B0-0B6AA96C9E18}" srcOrd="1" destOrd="0" parTransId="{24E87F2B-4769-4C1F-85F3-E912206C98E7}" sibTransId="{D74F5100-CCE5-42D2-BE11-6D75479E6B7B}"/>
    <dgm:cxn modelId="{F558AD7B-672B-471F-A2E1-0F503E046455}" srcId="{9A4A3CCE-3F16-40AF-A7BB-A34E84EB88F3}" destId="{62AD47C0-9E53-420D-B486-7A89BD832991}" srcOrd="3" destOrd="0" parTransId="{1B2F74F4-F591-4BF1-A21D-8153CBD2B2DC}" sibTransId="{1142A3A4-4786-4420-BDD4-55371B3981D0}"/>
    <dgm:cxn modelId="{52C0F630-5E3F-4602-91EE-63456D701D11}" type="presOf" srcId="{62AD47C0-9E53-420D-B486-7A89BD832991}" destId="{32227ECD-7841-40B3-B5C7-448D0F8D8AD2}" srcOrd="0" destOrd="0" presId="urn:microsoft.com/office/officeart/2005/8/layout/default"/>
    <dgm:cxn modelId="{4D08B2AE-2617-44DE-9AA8-C5C40AFB175A}" type="presOf" srcId="{DF5B60DE-A85C-42E0-8C83-0BEA2373BA71}" destId="{40156961-7F2A-4901-BB4C-910462E82B8D}" srcOrd="0" destOrd="0" presId="urn:microsoft.com/office/officeart/2005/8/layout/default"/>
    <dgm:cxn modelId="{C8292C71-97C0-4E3A-B606-FAD405B801F4}" type="presOf" srcId="{EB785C3A-979C-42FB-A6B0-0B6AA96C9E18}" destId="{84219D41-333A-4F1F-8768-073EE28E20D4}" srcOrd="0" destOrd="0" presId="urn:microsoft.com/office/officeart/2005/8/layout/default"/>
    <dgm:cxn modelId="{C3850DA7-3603-49C5-9ECA-1600FE9E270B}" srcId="{9A4A3CCE-3F16-40AF-A7BB-A34E84EB88F3}" destId="{87A18788-9A31-4273-9508-D52D4B24F8CF}" srcOrd="4" destOrd="0" parTransId="{DE416F51-E685-43A6-B2F6-2E21C2B07FFB}" sibTransId="{182870B2-8641-4FC0-9591-48FE32317506}"/>
    <dgm:cxn modelId="{CDB1DF0D-9643-4E67-A2B7-AFBA97B545BA}" srcId="{9A4A3CCE-3F16-40AF-A7BB-A34E84EB88F3}" destId="{FCBB8E69-F55B-4B5A-B84D-A498610CD9DD}" srcOrd="2" destOrd="0" parTransId="{821BA924-D387-4BDA-9E86-0D9753B6E1DB}" sibTransId="{B546ED2D-819E-4883-96F1-6B68783B03EA}"/>
    <dgm:cxn modelId="{6FFAA218-3C48-4BAF-A8F4-552BF5C3F23F}" srcId="{9A4A3CCE-3F16-40AF-A7BB-A34E84EB88F3}" destId="{DF5B60DE-A85C-42E0-8C83-0BEA2373BA71}" srcOrd="0" destOrd="0" parTransId="{29A43290-8163-43FE-BCAB-1AC3A62B1464}" sibTransId="{BB56D5AC-D643-4E80-AF4B-2F8C049523AA}"/>
    <dgm:cxn modelId="{666D1D30-A17C-482A-918C-A5598B141E17}" type="presOf" srcId="{9A4A3CCE-3F16-40AF-A7BB-A34E84EB88F3}" destId="{820FD5BF-2401-438F-B1DF-EE01D5D9DAAA}" srcOrd="0" destOrd="0" presId="urn:microsoft.com/office/officeart/2005/8/layout/default"/>
    <dgm:cxn modelId="{5A49DA11-75DB-4460-8AEF-6A86A9C501EC}" type="presParOf" srcId="{820FD5BF-2401-438F-B1DF-EE01D5D9DAAA}" destId="{40156961-7F2A-4901-BB4C-910462E82B8D}" srcOrd="0" destOrd="0" presId="urn:microsoft.com/office/officeart/2005/8/layout/default"/>
    <dgm:cxn modelId="{AD61BE71-504D-4097-9D85-D51B38360637}" type="presParOf" srcId="{820FD5BF-2401-438F-B1DF-EE01D5D9DAAA}" destId="{EF3C4CF6-9DB4-4C80-8984-0B31F6825C03}" srcOrd="1" destOrd="0" presId="urn:microsoft.com/office/officeart/2005/8/layout/default"/>
    <dgm:cxn modelId="{BFB2CEAF-3431-4341-B65E-7D679683C14E}" type="presParOf" srcId="{820FD5BF-2401-438F-B1DF-EE01D5D9DAAA}" destId="{84219D41-333A-4F1F-8768-073EE28E20D4}" srcOrd="2" destOrd="0" presId="urn:microsoft.com/office/officeart/2005/8/layout/default"/>
    <dgm:cxn modelId="{C23CA089-682C-49E7-AF00-620B6BB4BB86}" type="presParOf" srcId="{820FD5BF-2401-438F-B1DF-EE01D5D9DAAA}" destId="{A9E18FBE-18E5-4DDA-9C90-A44769D0D3B5}" srcOrd="3" destOrd="0" presId="urn:microsoft.com/office/officeart/2005/8/layout/default"/>
    <dgm:cxn modelId="{8A5B2CFE-A267-4636-85CA-7A647F3A30F2}" type="presParOf" srcId="{820FD5BF-2401-438F-B1DF-EE01D5D9DAAA}" destId="{53CA89C4-080B-40DD-A5CE-36633F17286F}" srcOrd="4" destOrd="0" presId="urn:microsoft.com/office/officeart/2005/8/layout/default"/>
    <dgm:cxn modelId="{B683BA2A-BBA2-49D9-9576-CEFEE136C049}" type="presParOf" srcId="{820FD5BF-2401-438F-B1DF-EE01D5D9DAAA}" destId="{10D95E3A-6D9C-451B-BEE1-55A401C78D85}" srcOrd="5" destOrd="0" presId="urn:microsoft.com/office/officeart/2005/8/layout/default"/>
    <dgm:cxn modelId="{5D33FA8C-AE92-4C8E-B814-AE3B99E7A2D0}" type="presParOf" srcId="{820FD5BF-2401-438F-B1DF-EE01D5D9DAAA}" destId="{32227ECD-7841-40B3-B5C7-448D0F8D8AD2}" srcOrd="6" destOrd="0" presId="urn:microsoft.com/office/officeart/2005/8/layout/default"/>
    <dgm:cxn modelId="{70203F46-9EAC-4135-9B92-68CEF72770FC}" type="presParOf" srcId="{820FD5BF-2401-438F-B1DF-EE01D5D9DAAA}" destId="{E146F488-5CB7-4F0D-9004-002964E94D55}" srcOrd="7" destOrd="0" presId="urn:microsoft.com/office/officeart/2005/8/layout/default"/>
    <dgm:cxn modelId="{D5FA58C0-1540-4E15-B066-93EE2E34C724}" type="presParOf" srcId="{820FD5BF-2401-438F-B1DF-EE01D5D9DAAA}" destId="{BB6DD9D1-D4C2-412E-9246-E1E8E9EFFBF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9B6E66-C021-4C33-91D5-4117690D0E0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96F315C0-CA16-40A4-92AC-BE51DA8DE96E}">
      <dgm:prSet phldrT="[Texto]"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¿Cuál es la remuneración de un Informático al primer año de Trabajo como profesional?</a:t>
          </a:r>
        </a:p>
      </dgm:t>
    </dgm:pt>
    <dgm:pt modelId="{6A8F5437-8043-4BAF-898F-EE983D978368}" type="parTrans" cxnId="{75EC9A51-5358-4A69-8483-3161E8821B3D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51DAE7-04BE-4878-BF7C-CB4F8D16731A}" type="sibTrans" cxnId="{75EC9A51-5358-4A69-8483-3161E8821B3D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A57DF5-ACEE-4180-A616-C3B5C3918C12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¿Cuál es la remuneración de un Analista Programador y un informático?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CE5AF9-20F6-4F17-98D5-4B0D19D365B9}" type="parTrans" cxnId="{DCD6FF15-1CEC-4470-890F-ECE1447EBC24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9FDB31-3A96-4D28-AFAE-EB30CB29AE24}" type="sibTrans" cxnId="{DCD6FF15-1CEC-4470-890F-ECE1447EBC24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1570D9-FE85-4CF2-82AC-599FFA909C40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¿Cuál es la remuneración de un Diseñador?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5EEED7-F45A-476D-897C-0577B08145AF}" type="parTrans" cxnId="{27DC6442-F3AA-4D6C-B362-305AB3ECA27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C20FA1-7786-4E22-97F7-3F6E83D52A22}" type="sibTrans" cxnId="{27DC6442-F3AA-4D6C-B362-305AB3ECA27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71A060-92CD-40A5-A55D-8F55147E8E17}">
      <dgm:prSet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¿Cuál es la remuneración de un Jefe de Proyecto como Rol de responsabilidad?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5707275-03F2-41FD-85A4-0DE984F7F897}" type="parTrans" cxnId="{CA607F20-11E1-421D-9040-E1263926454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0322B6-A831-4068-96B4-BD2455F50FB3}" type="sibTrans" cxnId="{CA607F20-11E1-421D-9040-E1263926454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4694D3-B03E-498A-85E2-326676F294BB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¿Cuál es la remuneración de un Informático con experiencia? </a:t>
          </a:r>
          <a:endParaRPr lang="es-MX" b="1" i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2E28B9-673B-42A3-927A-D904DDBC905C}" type="parTrans" cxnId="{FAF73089-0E3D-4E91-9271-AC4F4C8D8733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3171DD0-FAD4-49BD-8BF0-669EF421B8DC}" type="sibTrans" cxnId="{FAF73089-0E3D-4E91-9271-AC4F4C8D8733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85BA7B-0AF6-405B-8D2C-88BF24F4FDB2}" type="pres">
      <dgm:prSet presAssocID="{CF9B6E66-C021-4C33-91D5-4117690D0E0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FF10DEBD-2AC7-4B9D-A947-B71AEB1DB62B}" type="pres">
      <dgm:prSet presAssocID="{96F315C0-CA16-40A4-92AC-BE51DA8DE96E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0F9B72D-B178-4E8D-8C65-7802B022B35F}" type="pres">
      <dgm:prSet presAssocID="{5D51DAE7-04BE-4878-BF7C-CB4F8D16731A}" presName="sibTrans" presStyleCnt="0"/>
      <dgm:spPr/>
    </dgm:pt>
    <dgm:pt modelId="{56F54F64-4E5F-4788-8FE3-6C8A9835C6CB}" type="pres">
      <dgm:prSet presAssocID="{4DA57DF5-ACEE-4180-A616-C3B5C3918C12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CABEAA6-0F5D-49B8-B9A1-60F5F2EB1E0C}" type="pres">
      <dgm:prSet presAssocID="{8F9FDB31-3A96-4D28-AFAE-EB30CB29AE24}" presName="sibTrans" presStyleCnt="0"/>
      <dgm:spPr/>
    </dgm:pt>
    <dgm:pt modelId="{3383C450-E066-4AA8-95B1-90ED46F46F0A}" type="pres">
      <dgm:prSet presAssocID="{FE1570D9-FE85-4CF2-82AC-599FFA909C40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77A98E4-D43F-488C-8892-98971B10752C}" type="pres">
      <dgm:prSet presAssocID="{D1C20FA1-7786-4E22-97F7-3F6E83D52A22}" presName="sibTrans" presStyleCnt="0"/>
      <dgm:spPr/>
    </dgm:pt>
    <dgm:pt modelId="{A78497B7-69D9-41DD-BA86-1524120A594D}" type="pres">
      <dgm:prSet presAssocID="{1571A060-92CD-40A5-A55D-8F55147E8E17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B003748B-4100-4E14-B250-0CCF8A7FD3ED}" type="pres">
      <dgm:prSet presAssocID="{CE0322B6-A831-4068-96B4-BD2455F50FB3}" presName="sibTrans" presStyleCnt="0"/>
      <dgm:spPr/>
    </dgm:pt>
    <dgm:pt modelId="{C81485A0-72A5-46D0-91EC-203E08142F50}" type="pres">
      <dgm:prSet presAssocID="{644694D3-B03E-498A-85E2-326676F294BB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0262E3D0-07DA-435A-BE48-C95B31A749D9}" type="presOf" srcId="{FE1570D9-FE85-4CF2-82AC-599FFA909C40}" destId="{3383C450-E066-4AA8-95B1-90ED46F46F0A}" srcOrd="0" destOrd="0" presId="urn:microsoft.com/office/officeart/2005/8/layout/default"/>
    <dgm:cxn modelId="{27DC6442-F3AA-4D6C-B362-305AB3ECA278}" srcId="{CF9B6E66-C021-4C33-91D5-4117690D0E0F}" destId="{FE1570D9-FE85-4CF2-82AC-599FFA909C40}" srcOrd="2" destOrd="0" parTransId="{4B5EEED7-F45A-476D-897C-0577B08145AF}" sibTransId="{D1C20FA1-7786-4E22-97F7-3F6E83D52A22}"/>
    <dgm:cxn modelId="{CA607F20-11E1-421D-9040-E12639264548}" srcId="{CF9B6E66-C021-4C33-91D5-4117690D0E0F}" destId="{1571A060-92CD-40A5-A55D-8F55147E8E17}" srcOrd="3" destOrd="0" parTransId="{55707275-03F2-41FD-85A4-0DE984F7F897}" sibTransId="{CE0322B6-A831-4068-96B4-BD2455F50FB3}"/>
    <dgm:cxn modelId="{25059C29-437D-454F-A824-4D0FB5B9FFCA}" type="presOf" srcId="{4DA57DF5-ACEE-4180-A616-C3B5C3918C12}" destId="{56F54F64-4E5F-4788-8FE3-6C8A9835C6CB}" srcOrd="0" destOrd="0" presId="urn:microsoft.com/office/officeart/2005/8/layout/default"/>
    <dgm:cxn modelId="{F4F9EEF2-1278-4637-9A07-628860E4853A}" type="presOf" srcId="{644694D3-B03E-498A-85E2-326676F294BB}" destId="{C81485A0-72A5-46D0-91EC-203E08142F50}" srcOrd="0" destOrd="0" presId="urn:microsoft.com/office/officeart/2005/8/layout/default"/>
    <dgm:cxn modelId="{FAF73089-0E3D-4E91-9271-AC4F4C8D8733}" srcId="{CF9B6E66-C021-4C33-91D5-4117690D0E0F}" destId="{644694D3-B03E-498A-85E2-326676F294BB}" srcOrd="4" destOrd="0" parTransId="{BE2E28B9-673B-42A3-927A-D904DDBC905C}" sibTransId="{C3171DD0-FAD4-49BD-8BF0-669EF421B8DC}"/>
    <dgm:cxn modelId="{DCD6FF15-1CEC-4470-890F-ECE1447EBC24}" srcId="{CF9B6E66-C021-4C33-91D5-4117690D0E0F}" destId="{4DA57DF5-ACEE-4180-A616-C3B5C3918C12}" srcOrd="1" destOrd="0" parTransId="{07CE5AF9-20F6-4F17-98D5-4B0D19D365B9}" sibTransId="{8F9FDB31-3A96-4D28-AFAE-EB30CB29AE24}"/>
    <dgm:cxn modelId="{EA3AD119-2F3D-423A-83D1-FE0529F598FB}" type="presOf" srcId="{96F315C0-CA16-40A4-92AC-BE51DA8DE96E}" destId="{FF10DEBD-2AC7-4B9D-A947-B71AEB1DB62B}" srcOrd="0" destOrd="0" presId="urn:microsoft.com/office/officeart/2005/8/layout/default"/>
    <dgm:cxn modelId="{1EA1B3F5-FEF5-4E8C-A54A-FC7B6B5DE885}" type="presOf" srcId="{CF9B6E66-C021-4C33-91D5-4117690D0E0F}" destId="{AF85BA7B-0AF6-405B-8D2C-88BF24F4FDB2}" srcOrd="0" destOrd="0" presId="urn:microsoft.com/office/officeart/2005/8/layout/default"/>
    <dgm:cxn modelId="{FFFF9BA3-55E7-4F26-B438-93A74A515573}" type="presOf" srcId="{1571A060-92CD-40A5-A55D-8F55147E8E17}" destId="{A78497B7-69D9-41DD-BA86-1524120A594D}" srcOrd="0" destOrd="0" presId="urn:microsoft.com/office/officeart/2005/8/layout/default"/>
    <dgm:cxn modelId="{75EC9A51-5358-4A69-8483-3161E8821B3D}" srcId="{CF9B6E66-C021-4C33-91D5-4117690D0E0F}" destId="{96F315C0-CA16-40A4-92AC-BE51DA8DE96E}" srcOrd="0" destOrd="0" parTransId="{6A8F5437-8043-4BAF-898F-EE983D978368}" sibTransId="{5D51DAE7-04BE-4878-BF7C-CB4F8D16731A}"/>
    <dgm:cxn modelId="{A7222373-B217-41D6-9609-CE311D3A16AD}" type="presParOf" srcId="{AF85BA7B-0AF6-405B-8D2C-88BF24F4FDB2}" destId="{FF10DEBD-2AC7-4B9D-A947-B71AEB1DB62B}" srcOrd="0" destOrd="0" presId="urn:microsoft.com/office/officeart/2005/8/layout/default"/>
    <dgm:cxn modelId="{4C4BC6A3-29FC-4EB9-B841-FF1BC3B77196}" type="presParOf" srcId="{AF85BA7B-0AF6-405B-8D2C-88BF24F4FDB2}" destId="{90F9B72D-B178-4E8D-8C65-7802B022B35F}" srcOrd="1" destOrd="0" presId="urn:microsoft.com/office/officeart/2005/8/layout/default"/>
    <dgm:cxn modelId="{07A18A2E-34C9-4B8B-A608-1456F3AC134A}" type="presParOf" srcId="{AF85BA7B-0AF6-405B-8D2C-88BF24F4FDB2}" destId="{56F54F64-4E5F-4788-8FE3-6C8A9835C6CB}" srcOrd="2" destOrd="0" presId="urn:microsoft.com/office/officeart/2005/8/layout/default"/>
    <dgm:cxn modelId="{EF4A9AC0-DDA1-4EA2-BA19-431F99E3F2CD}" type="presParOf" srcId="{AF85BA7B-0AF6-405B-8D2C-88BF24F4FDB2}" destId="{6CABEAA6-0F5D-49B8-B9A1-60F5F2EB1E0C}" srcOrd="3" destOrd="0" presId="urn:microsoft.com/office/officeart/2005/8/layout/default"/>
    <dgm:cxn modelId="{D8A41505-6A1E-486E-80A7-C114B58DF584}" type="presParOf" srcId="{AF85BA7B-0AF6-405B-8D2C-88BF24F4FDB2}" destId="{3383C450-E066-4AA8-95B1-90ED46F46F0A}" srcOrd="4" destOrd="0" presId="urn:microsoft.com/office/officeart/2005/8/layout/default"/>
    <dgm:cxn modelId="{4AB61132-7566-43A1-936F-114957F7794E}" type="presParOf" srcId="{AF85BA7B-0AF6-405B-8D2C-88BF24F4FDB2}" destId="{E77A98E4-D43F-488C-8892-98971B10752C}" srcOrd="5" destOrd="0" presId="urn:microsoft.com/office/officeart/2005/8/layout/default"/>
    <dgm:cxn modelId="{87F76389-2859-4ED4-936A-3D12BCCD0BCB}" type="presParOf" srcId="{AF85BA7B-0AF6-405B-8D2C-88BF24F4FDB2}" destId="{A78497B7-69D9-41DD-BA86-1524120A594D}" srcOrd="6" destOrd="0" presId="urn:microsoft.com/office/officeart/2005/8/layout/default"/>
    <dgm:cxn modelId="{FA045CDF-528E-427B-BB45-14995E8F095C}" type="presParOf" srcId="{AF85BA7B-0AF6-405B-8D2C-88BF24F4FDB2}" destId="{B003748B-4100-4E14-B250-0CCF8A7FD3ED}" srcOrd="7" destOrd="0" presId="urn:microsoft.com/office/officeart/2005/8/layout/default"/>
    <dgm:cxn modelId="{DDDE8D83-1AA4-484C-9372-9442671135B3}" type="presParOf" srcId="{AF85BA7B-0AF6-405B-8D2C-88BF24F4FDB2}" destId="{C81485A0-72A5-46D0-91EC-203E08142F5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F7A632A-8035-449F-B31C-F8D336D11EE8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s-CL"/>
        </a:p>
      </dgm:t>
    </dgm:pt>
    <dgm:pt modelId="{04488093-9B0D-41F6-994A-D333C45C2DB0}">
      <dgm:prSet phldrT="[Texto]"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El valor de costo total hora hombre invertida de la ejecución del Proyecto.</a:t>
          </a:r>
        </a:p>
      </dgm:t>
    </dgm:pt>
    <dgm:pt modelId="{47565689-8610-408C-A4B5-EC09CC5CCC11}" type="parTrans" cxnId="{DC2B3E16-23F7-44AD-B652-FB51FE503F14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3B2DB-002B-4B8C-BED3-2D7E1FFB6153}" type="sibTrans" cxnId="{DC2B3E16-23F7-44AD-B652-FB51FE503F14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B58148-DFD5-49A6-8155-E21B1EF84C26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El Valor por cada Fase, Hito o componente.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949ECB9-F22A-4C51-8E24-A8B910BDE41E}" type="parTrans" cxnId="{1175A469-7A5C-4E18-A5A6-AE312BEC9393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FCE3BE-E6A1-4C6C-B5D1-9083BCE66253}" type="sibTrans" cxnId="{1175A469-7A5C-4E18-A5A6-AE312BEC9393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98BE09-F45D-4B48-8CD3-19806561EF6F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El valor monetario por cada Rol o Actor.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90E268-05D2-40C3-80E9-41E609BBF5F2}" type="parTrans" cxnId="{B93DB5C8-43B0-468B-A6FD-CED54A20A82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FE6C63-4835-4919-B248-A120312FD057}" type="sibTrans" cxnId="{B93DB5C8-43B0-468B-A6FD-CED54A20A82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63684A-50C2-4B63-B5D7-C1085530F589}" type="pres">
      <dgm:prSet presAssocID="{3F7A632A-8035-449F-B31C-F8D336D11EE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EC95E004-7901-4743-84E1-6F32D2D321B3}" type="pres">
      <dgm:prSet presAssocID="{3F7A632A-8035-449F-B31C-F8D336D11EE8}" presName="Name1" presStyleCnt="0"/>
      <dgm:spPr/>
    </dgm:pt>
    <dgm:pt modelId="{CF72696D-30A6-4F7B-94AA-2937BDAABD75}" type="pres">
      <dgm:prSet presAssocID="{3F7A632A-8035-449F-B31C-F8D336D11EE8}" presName="cycle" presStyleCnt="0"/>
      <dgm:spPr/>
    </dgm:pt>
    <dgm:pt modelId="{28CB8E9C-A184-4EAF-8A1A-85645A3B54D6}" type="pres">
      <dgm:prSet presAssocID="{3F7A632A-8035-449F-B31C-F8D336D11EE8}" presName="srcNode" presStyleLbl="node1" presStyleIdx="0" presStyleCnt="3"/>
      <dgm:spPr/>
    </dgm:pt>
    <dgm:pt modelId="{672BFC20-5ADB-4D8E-B3A9-9308E173E78D}" type="pres">
      <dgm:prSet presAssocID="{3F7A632A-8035-449F-B31C-F8D336D11EE8}" presName="conn" presStyleLbl="parChTrans1D2" presStyleIdx="0" presStyleCnt="1"/>
      <dgm:spPr/>
      <dgm:t>
        <a:bodyPr/>
        <a:lstStyle/>
        <a:p>
          <a:endParaRPr lang="es-CL"/>
        </a:p>
      </dgm:t>
    </dgm:pt>
    <dgm:pt modelId="{A1FDE6A9-82D1-4CA5-94F3-CCA45A29DE82}" type="pres">
      <dgm:prSet presAssocID="{3F7A632A-8035-449F-B31C-F8D336D11EE8}" presName="extraNode" presStyleLbl="node1" presStyleIdx="0" presStyleCnt="3"/>
      <dgm:spPr/>
    </dgm:pt>
    <dgm:pt modelId="{C75C8ED7-5E7E-4AF5-951A-D51D2151DED4}" type="pres">
      <dgm:prSet presAssocID="{3F7A632A-8035-449F-B31C-F8D336D11EE8}" presName="dstNode" presStyleLbl="node1" presStyleIdx="0" presStyleCnt="3"/>
      <dgm:spPr/>
    </dgm:pt>
    <dgm:pt modelId="{524C82F3-0EE8-4AFD-A888-211B177A7D50}" type="pres">
      <dgm:prSet presAssocID="{04488093-9B0D-41F6-994A-D333C45C2DB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4BE50AC-64B9-4A37-9138-F15BA2CE1DA8}" type="pres">
      <dgm:prSet presAssocID="{04488093-9B0D-41F6-994A-D333C45C2DB0}" presName="accent_1" presStyleCnt="0"/>
      <dgm:spPr/>
    </dgm:pt>
    <dgm:pt modelId="{B283A655-FC59-4004-BA1C-5F08BA2CBD78}" type="pres">
      <dgm:prSet presAssocID="{04488093-9B0D-41F6-994A-D333C45C2DB0}" presName="accentRepeatNode" presStyleLbl="solidFgAcc1" presStyleIdx="0" presStyleCnt="3"/>
      <dgm:spPr/>
    </dgm:pt>
    <dgm:pt modelId="{DC50D760-891A-4215-B121-DAD03AE14DBF}" type="pres">
      <dgm:prSet presAssocID="{57B58148-DFD5-49A6-8155-E21B1EF84C2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50F79DA-ED49-44EF-ACF7-5220F9A1573D}" type="pres">
      <dgm:prSet presAssocID="{57B58148-DFD5-49A6-8155-E21B1EF84C26}" presName="accent_2" presStyleCnt="0"/>
      <dgm:spPr/>
    </dgm:pt>
    <dgm:pt modelId="{18A773AA-6F8A-4E47-A146-97C0EB10AAB7}" type="pres">
      <dgm:prSet presAssocID="{57B58148-DFD5-49A6-8155-E21B1EF84C26}" presName="accentRepeatNode" presStyleLbl="solidFgAcc1" presStyleIdx="1" presStyleCnt="3"/>
      <dgm:spPr/>
    </dgm:pt>
    <dgm:pt modelId="{542BF8B2-5801-4107-A369-61A0C2065CD2}" type="pres">
      <dgm:prSet presAssocID="{4E98BE09-F45D-4B48-8CD3-19806561EF6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9426CA6-8603-4FB4-BD99-5EC8764B8180}" type="pres">
      <dgm:prSet presAssocID="{4E98BE09-F45D-4B48-8CD3-19806561EF6F}" presName="accent_3" presStyleCnt="0"/>
      <dgm:spPr/>
    </dgm:pt>
    <dgm:pt modelId="{784D1246-6487-4038-848D-D1D0DCEC8DF2}" type="pres">
      <dgm:prSet presAssocID="{4E98BE09-F45D-4B48-8CD3-19806561EF6F}" presName="accentRepeatNode" presStyleLbl="solidFgAcc1" presStyleIdx="2" presStyleCnt="3"/>
      <dgm:spPr/>
    </dgm:pt>
  </dgm:ptLst>
  <dgm:cxnLst>
    <dgm:cxn modelId="{1175A469-7A5C-4E18-A5A6-AE312BEC9393}" srcId="{3F7A632A-8035-449F-B31C-F8D336D11EE8}" destId="{57B58148-DFD5-49A6-8155-E21B1EF84C26}" srcOrd="1" destOrd="0" parTransId="{D949ECB9-F22A-4C51-8E24-A8B910BDE41E}" sibTransId="{BBFCE3BE-E6A1-4C6C-B5D1-9083BCE66253}"/>
    <dgm:cxn modelId="{3BB38D7D-799B-4F1D-A97C-1020E1D0136D}" type="presOf" srcId="{3F7A632A-8035-449F-B31C-F8D336D11EE8}" destId="{6063684A-50C2-4B63-B5D7-C1085530F589}" srcOrd="0" destOrd="0" presId="urn:microsoft.com/office/officeart/2008/layout/VerticalCurvedList"/>
    <dgm:cxn modelId="{DC2B3E16-23F7-44AD-B652-FB51FE503F14}" srcId="{3F7A632A-8035-449F-B31C-F8D336D11EE8}" destId="{04488093-9B0D-41F6-994A-D333C45C2DB0}" srcOrd="0" destOrd="0" parTransId="{47565689-8610-408C-A4B5-EC09CC5CCC11}" sibTransId="{F383B2DB-002B-4B8C-BED3-2D7E1FFB6153}"/>
    <dgm:cxn modelId="{B93DB5C8-43B0-468B-A6FD-CED54A20A827}" srcId="{3F7A632A-8035-449F-B31C-F8D336D11EE8}" destId="{4E98BE09-F45D-4B48-8CD3-19806561EF6F}" srcOrd="2" destOrd="0" parTransId="{C190E268-05D2-40C3-80E9-41E609BBF5F2}" sibTransId="{4CFE6C63-4835-4919-B248-A120312FD057}"/>
    <dgm:cxn modelId="{3873F73D-443D-4A33-ADB0-259B2B0BA89E}" type="presOf" srcId="{F383B2DB-002B-4B8C-BED3-2D7E1FFB6153}" destId="{672BFC20-5ADB-4D8E-B3A9-9308E173E78D}" srcOrd="0" destOrd="0" presId="urn:microsoft.com/office/officeart/2008/layout/VerticalCurvedList"/>
    <dgm:cxn modelId="{5A39EA7B-5570-41E0-B8D2-2A73A70F1868}" type="presOf" srcId="{04488093-9B0D-41F6-994A-D333C45C2DB0}" destId="{524C82F3-0EE8-4AFD-A888-211B177A7D50}" srcOrd="0" destOrd="0" presId="urn:microsoft.com/office/officeart/2008/layout/VerticalCurvedList"/>
    <dgm:cxn modelId="{E4DCCDB6-1754-44F8-9AF0-D7D2273AA974}" type="presOf" srcId="{4E98BE09-F45D-4B48-8CD3-19806561EF6F}" destId="{542BF8B2-5801-4107-A369-61A0C2065CD2}" srcOrd="0" destOrd="0" presId="urn:microsoft.com/office/officeart/2008/layout/VerticalCurvedList"/>
    <dgm:cxn modelId="{4331577F-4957-4EC2-8E21-6EF0498A44FF}" type="presOf" srcId="{57B58148-DFD5-49A6-8155-E21B1EF84C26}" destId="{DC50D760-891A-4215-B121-DAD03AE14DBF}" srcOrd="0" destOrd="0" presId="urn:microsoft.com/office/officeart/2008/layout/VerticalCurvedList"/>
    <dgm:cxn modelId="{E25E014E-8898-457C-A11F-8C25FA2734E0}" type="presParOf" srcId="{6063684A-50C2-4B63-B5D7-C1085530F589}" destId="{EC95E004-7901-4743-84E1-6F32D2D321B3}" srcOrd="0" destOrd="0" presId="urn:microsoft.com/office/officeart/2008/layout/VerticalCurvedList"/>
    <dgm:cxn modelId="{F8A0732B-B64B-4B74-B85B-7CF98559BCEF}" type="presParOf" srcId="{EC95E004-7901-4743-84E1-6F32D2D321B3}" destId="{CF72696D-30A6-4F7B-94AA-2937BDAABD75}" srcOrd="0" destOrd="0" presId="urn:microsoft.com/office/officeart/2008/layout/VerticalCurvedList"/>
    <dgm:cxn modelId="{256DA59C-FA44-473F-8D25-095858AEAF45}" type="presParOf" srcId="{CF72696D-30A6-4F7B-94AA-2937BDAABD75}" destId="{28CB8E9C-A184-4EAF-8A1A-85645A3B54D6}" srcOrd="0" destOrd="0" presId="urn:microsoft.com/office/officeart/2008/layout/VerticalCurvedList"/>
    <dgm:cxn modelId="{C6AD09BB-FB31-4146-BD8C-035B837B3E4D}" type="presParOf" srcId="{CF72696D-30A6-4F7B-94AA-2937BDAABD75}" destId="{672BFC20-5ADB-4D8E-B3A9-9308E173E78D}" srcOrd="1" destOrd="0" presId="urn:microsoft.com/office/officeart/2008/layout/VerticalCurvedList"/>
    <dgm:cxn modelId="{D3797037-BCD5-41E3-8C79-053B88229216}" type="presParOf" srcId="{CF72696D-30A6-4F7B-94AA-2937BDAABD75}" destId="{A1FDE6A9-82D1-4CA5-94F3-CCA45A29DE82}" srcOrd="2" destOrd="0" presId="urn:microsoft.com/office/officeart/2008/layout/VerticalCurvedList"/>
    <dgm:cxn modelId="{3A3A0D60-D9D7-4519-A8FA-8846AD307B24}" type="presParOf" srcId="{CF72696D-30A6-4F7B-94AA-2937BDAABD75}" destId="{C75C8ED7-5E7E-4AF5-951A-D51D2151DED4}" srcOrd="3" destOrd="0" presId="urn:microsoft.com/office/officeart/2008/layout/VerticalCurvedList"/>
    <dgm:cxn modelId="{FE89A0F4-2276-43C8-835F-740AC02BC011}" type="presParOf" srcId="{EC95E004-7901-4743-84E1-6F32D2D321B3}" destId="{524C82F3-0EE8-4AFD-A888-211B177A7D50}" srcOrd="1" destOrd="0" presId="urn:microsoft.com/office/officeart/2008/layout/VerticalCurvedList"/>
    <dgm:cxn modelId="{4B666915-AEC7-483F-A80F-75027653D964}" type="presParOf" srcId="{EC95E004-7901-4743-84E1-6F32D2D321B3}" destId="{44BE50AC-64B9-4A37-9138-F15BA2CE1DA8}" srcOrd="2" destOrd="0" presId="urn:microsoft.com/office/officeart/2008/layout/VerticalCurvedList"/>
    <dgm:cxn modelId="{B56D0891-C56D-4084-A6BF-14C1A87BC541}" type="presParOf" srcId="{44BE50AC-64B9-4A37-9138-F15BA2CE1DA8}" destId="{B283A655-FC59-4004-BA1C-5F08BA2CBD78}" srcOrd="0" destOrd="0" presId="urn:microsoft.com/office/officeart/2008/layout/VerticalCurvedList"/>
    <dgm:cxn modelId="{90079D3D-1A50-4AEE-BB6D-A1DF9D97522E}" type="presParOf" srcId="{EC95E004-7901-4743-84E1-6F32D2D321B3}" destId="{DC50D760-891A-4215-B121-DAD03AE14DBF}" srcOrd="3" destOrd="0" presId="urn:microsoft.com/office/officeart/2008/layout/VerticalCurvedList"/>
    <dgm:cxn modelId="{4C8DE9AC-01AB-4AEB-BBD8-C2E0912D8AC0}" type="presParOf" srcId="{EC95E004-7901-4743-84E1-6F32D2D321B3}" destId="{450F79DA-ED49-44EF-ACF7-5220F9A1573D}" srcOrd="4" destOrd="0" presId="urn:microsoft.com/office/officeart/2008/layout/VerticalCurvedList"/>
    <dgm:cxn modelId="{C6E446E0-5E65-4D2D-A8DF-0B42FB71324B}" type="presParOf" srcId="{450F79DA-ED49-44EF-ACF7-5220F9A1573D}" destId="{18A773AA-6F8A-4E47-A146-97C0EB10AAB7}" srcOrd="0" destOrd="0" presId="urn:microsoft.com/office/officeart/2008/layout/VerticalCurvedList"/>
    <dgm:cxn modelId="{99392EC9-FA46-4C19-8EBB-5BD5D2AFB1B2}" type="presParOf" srcId="{EC95E004-7901-4743-84E1-6F32D2D321B3}" destId="{542BF8B2-5801-4107-A369-61A0C2065CD2}" srcOrd="5" destOrd="0" presId="urn:microsoft.com/office/officeart/2008/layout/VerticalCurvedList"/>
    <dgm:cxn modelId="{1F7CBBDA-C6F9-48EA-BA80-01AE8009FE0B}" type="presParOf" srcId="{EC95E004-7901-4743-84E1-6F32D2D321B3}" destId="{49426CA6-8603-4FB4-BD99-5EC8764B8180}" srcOrd="6" destOrd="0" presId="urn:microsoft.com/office/officeart/2008/layout/VerticalCurvedList"/>
    <dgm:cxn modelId="{FFFCE9C2-BD09-41FB-894F-02D89D2280D4}" type="presParOf" srcId="{49426CA6-8603-4FB4-BD99-5EC8764B8180}" destId="{784D1246-6487-4038-848D-D1D0DCEC8D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6269D-5247-7F4A-8DA4-FECB36FE0FF0}" type="doc">
      <dgm:prSet loTypeId="urn:microsoft.com/office/officeart/2005/8/layout/default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EF534144-DA08-B44C-9375-F342AA71E998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ES_tradnl" altLang="es-CL" sz="2000" b="0" dirty="0">
              <a:latin typeface="Calibri" panose="020F0502020204030204" pitchFamily="34" charset="0"/>
              <a:cs typeface="Calibri" panose="020F0502020204030204" pitchFamily="34" charset="0"/>
            </a:rPr>
            <a:t>Descripción breve 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del </a:t>
          </a:r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Sistema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 propuesto y sus características.</a:t>
          </a:r>
        </a:p>
      </dgm:t>
    </dgm:pt>
    <dgm:pt modelId="{185350B6-580A-EF4C-8B1B-D67F6AF30CAC}" type="parTrans" cxnId="{089CE495-5D4C-3648-A747-3737856EA70F}">
      <dgm:prSet/>
      <dgm:spPr/>
      <dgm:t>
        <a:bodyPr/>
        <a:lstStyle/>
        <a:p>
          <a:endParaRPr lang="es-ES" sz="2000"/>
        </a:p>
      </dgm:t>
    </dgm:pt>
    <dgm:pt modelId="{AE8720DA-1961-E846-A5C4-F7DB3C4D178D}" type="sibTrans" cxnId="{089CE495-5D4C-3648-A747-3737856EA70F}">
      <dgm:prSet/>
      <dgm:spPr/>
      <dgm:t>
        <a:bodyPr/>
        <a:lstStyle/>
        <a:p>
          <a:endParaRPr lang="es-ES" sz="2000"/>
        </a:p>
      </dgm:t>
    </dgm:pt>
    <dgm:pt modelId="{E475AD9B-DB6D-254F-9231-83DD0C5FEEED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ES_tradnl" altLang="es-CL" sz="2000" b="0" dirty="0">
              <a:latin typeface="Calibri" panose="020F0502020204030204" pitchFamily="34" charset="0"/>
              <a:cs typeface="Calibri" panose="020F0502020204030204" pitchFamily="34" charset="0"/>
            </a:rPr>
            <a:t>Descripción breve 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de las </a:t>
          </a:r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necesidades del negocio 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en el sistema propuesto.</a:t>
          </a:r>
        </a:p>
      </dgm:t>
    </dgm:pt>
    <dgm:pt modelId="{70710549-DFE1-384D-B565-960A014C2B61}" type="parTrans" cxnId="{E3ACEC54-FCD1-CB40-8C2F-9F6E954CE970}">
      <dgm:prSet/>
      <dgm:spPr/>
      <dgm:t>
        <a:bodyPr/>
        <a:lstStyle/>
        <a:p>
          <a:endParaRPr lang="es-ES" sz="2000"/>
        </a:p>
      </dgm:t>
    </dgm:pt>
    <dgm:pt modelId="{226BAB87-D05D-9145-BDD3-A94F177EBDF2}" type="sibTrans" cxnId="{E3ACEC54-FCD1-CB40-8C2F-9F6E954CE970}">
      <dgm:prSet/>
      <dgm:spPr/>
      <dgm:t>
        <a:bodyPr/>
        <a:lstStyle/>
        <a:p>
          <a:endParaRPr lang="es-ES" sz="2000"/>
        </a:p>
      </dgm:t>
    </dgm:pt>
    <dgm:pt modelId="{E813DF32-C9A2-4C40-BB7F-7EA299086238}">
      <dgm:prSet custT="1"/>
      <dgm:spPr>
        <a:solidFill>
          <a:schemeClr val="accent1"/>
        </a:solidFill>
      </dgm:spPr>
      <dgm:t>
        <a:bodyPr/>
        <a:lstStyle/>
        <a:p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Propuesta de organización del equipo 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de desarrollo y definición de responsabilidades.</a:t>
          </a:r>
        </a:p>
      </dgm:t>
    </dgm:pt>
    <dgm:pt modelId="{E4F56978-B82D-0749-9AF9-6DE113346EC7}" type="parTrans" cxnId="{78828499-A308-D24A-9378-B47E54C829A0}">
      <dgm:prSet/>
      <dgm:spPr/>
      <dgm:t>
        <a:bodyPr/>
        <a:lstStyle/>
        <a:p>
          <a:endParaRPr lang="es-ES" sz="2000"/>
        </a:p>
      </dgm:t>
    </dgm:pt>
    <dgm:pt modelId="{8923D244-D6BE-8A4D-BD79-B701B00F74FA}" type="sibTrans" cxnId="{78828499-A308-D24A-9378-B47E54C829A0}">
      <dgm:prSet/>
      <dgm:spPr/>
      <dgm:t>
        <a:bodyPr/>
        <a:lstStyle/>
        <a:p>
          <a:endParaRPr lang="es-ES" sz="2000"/>
        </a:p>
      </dgm:t>
    </dgm:pt>
    <dgm:pt modelId="{6D9F47BE-B43A-CC45-98B0-A8F2A31F7FF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Estudio de costos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, contendrá estimaciones a grandes rasgos de la planificación y fechas.</a:t>
          </a:r>
        </a:p>
      </dgm:t>
    </dgm:pt>
    <dgm:pt modelId="{8CA58DE0-0E5B-1C4D-B426-C5ADFE7C2C60}" type="parTrans" cxnId="{448111E7-79E3-0648-ABC9-26061AD16E77}">
      <dgm:prSet/>
      <dgm:spPr/>
      <dgm:t>
        <a:bodyPr/>
        <a:lstStyle/>
        <a:p>
          <a:endParaRPr lang="es-ES" sz="2000"/>
        </a:p>
      </dgm:t>
    </dgm:pt>
    <dgm:pt modelId="{E40663BE-A479-3C48-AC47-A5435F6F9616}" type="sibTrans" cxnId="{448111E7-79E3-0648-ABC9-26061AD16E77}">
      <dgm:prSet/>
      <dgm:spPr/>
      <dgm:t>
        <a:bodyPr/>
        <a:lstStyle/>
        <a:p>
          <a:endParaRPr lang="es-ES" sz="2000"/>
        </a:p>
      </dgm:t>
    </dgm:pt>
    <dgm:pt modelId="{702D2104-E378-DB4B-957A-FD5E088494D3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Estudio de los beneficios </a:t>
          </a:r>
          <a:r>
            <a:rPr lang="es-ES_tradnl" altLang="es-CL" sz="2000" dirty="0">
              <a:latin typeface="Calibri" panose="020F0502020204030204" pitchFamily="34" charset="0"/>
              <a:cs typeface="Calibri" panose="020F0502020204030204" pitchFamily="34" charset="0"/>
            </a:rPr>
            <a:t>que producirá el sistema.</a:t>
          </a:r>
        </a:p>
      </dgm:t>
    </dgm:pt>
    <dgm:pt modelId="{2F1288CD-1F92-A54A-975B-BFD7AB48450D}" type="parTrans" cxnId="{5BCC2E44-F1B8-E544-8AD3-036A62A3BB4F}">
      <dgm:prSet/>
      <dgm:spPr/>
      <dgm:t>
        <a:bodyPr/>
        <a:lstStyle/>
        <a:p>
          <a:endParaRPr lang="es-ES" sz="2000"/>
        </a:p>
      </dgm:t>
    </dgm:pt>
    <dgm:pt modelId="{3C47D088-2E95-2941-BBF6-98F531E74B5B}" type="sibTrans" cxnId="{5BCC2E44-F1B8-E544-8AD3-036A62A3BB4F}">
      <dgm:prSet/>
      <dgm:spPr/>
      <dgm:t>
        <a:bodyPr/>
        <a:lstStyle/>
        <a:p>
          <a:endParaRPr lang="es-ES" sz="2000"/>
        </a:p>
      </dgm:t>
    </dgm:pt>
    <dgm:pt modelId="{5C24655D-B5CF-A542-A152-3F64E777E530}" type="pres">
      <dgm:prSet presAssocID="{D5F6269D-5247-7F4A-8DA4-FECB36FE0FF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CD49E01-D360-714A-B9BA-A779120C0962}" type="pres">
      <dgm:prSet presAssocID="{EF534144-DA08-B44C-9375-F342AA71E998}" presName="node" presStyleLbl="node1" presStyleIdx="0" presStyleCnt="5" custScaleY="10926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56D2C2C1-F302-6E48-9416-40AFC375AD62}" type="pres">
      <dgm:prSet presAssocID="{AE8720DA-1961-E846-A5C4-F7DB3C4D178D}" presName="sibTrans" presStyleCnt="0"/>
      <dgm:spPr/>
    </dgm:pt>
    <dgm:pt modelId="{22FAE652-CF76-BA41-9B9B-719A70962B5B}" type="pres">
      <dgm:prSet presAssocID="{E475AD9B-DB6D-254F-9231-83DD0C5FEEED}" presName="node" presStyleLbl="node1" presStyleIdx="1" presStyleCnt="5" custScaleY="10926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FCBD29E-D57D-1643-843D-D1DA280CE5F7}" type="pres">
      <dgm:prSet presAssocID="{226BAB87-D05D-9145-BDD3-A94F177EBDF2}" presName="sibTrans" presStyleCnt="0"/>
      <dgm:spPr/>
    </dgm:pt>
    <dgm:pt modelId="{0F4939FE-0E3E-0641-9C6D-004C5B5B86C5}" type="pres">
      <dgm:prSet presAssocID="{E813DF32-C9A2-4C40-BB7F-7EA299086238}" presName="node" presStyleLbl="node1" presStyleIdx="2" presStyleCnt="5" custScaleY="10926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5EF250F-4469-A74F-B92A-92FB34E68283}" type="pres">
      <dgm:prSet presAssocID="{8923D244-D6BE-8A4D-BD79-B701B00F74FA}" presName="sibTrans" presStyleCnt="0"/>
      <dgm:spPr/>
    </dgm:pt>
    <dgm:pt modelId="{9B5B1AC2-C399-3C4C-A327-54821560C68C}" type="pres">
      <dgm:prSet presAssocID="{6D9F47BE-B43A-CC45-98B0-A8F2A31F7FFF}" presName="node" presStyleLbl="node1" presStyleIdx="3" presStyleCnt="5" custScaleY="10926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EC572AD-0131-9B4D-A976-D6A226D5E597}" type="pres">
      <dgm:prSet presAssocID="{E40663BE-A479-3C48-AC47-A5435F6F9616}" presName="sibTrans" presStyleCnt="0"/>
      <dgm:spPr/>
    </dgm:pt>
    <dgm:pt modelId="{C15BAD35-68FF-1147-A312-ECAF7F06D57F}" type="pres">
      <dgm:prSet presAssocID="{702D2104-E378-DB4B-957A-FD5E088494D3}" presName="node" presStyleLbl="node1" presStyleIdx="4" presStyleCnt="5" custScaleY="10926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5BCC2E44-F1B8-E544-8AD3-036A62A3BB4F}" srcId="{D5F6269D-5247-7F4A-8DA4-FECB36FE0FF0}" destId="{702D2104-E378-DB4B-957A-FD5E088494D3}" srcOrd="4" destOrd="0" parTransId="{2F1288CD-1F92-A54A-975B-BFD7AB48450D}" sibTransId="{3C47D088-2E95-2941-BBF6-98F531E74B5B}"/>
    <dgm:cxn modelId="{E3ACEC54-FCD1-CB40-8C2F-9F6E954CE970}" srcId="{D5F6269D-5247-7F4A-8DA4-FECB36FE0FF0}" destId="{E475AD9B-DB6D-254F-9231-83DD0C5FEEED}" srcOrd="1" destOrd="0" parTransId="{70710549-DFE1-384D-B565-960A014C2B61}" sibTransId="{226BAB87-D05D-9145-BDD3-A94F177EBDF2}"/>
    <dgm:cxn modelId="{15FDB928-66B3-3849-878B-4E077C3E0C7D}" type="presOf" srcId="{D5F6269D-5247-7F4A-8DA4-FECB36FE0FF0}" destId="{5C24655D-B5CF-A542-A152-3F64E777E530}" srcOrd="0" destOrd="0" presId="urn:microsoft.com/office/officeart/2005/8/layout/default"/>
    <dgm:cxn modelId="{B42A1115-1F5A-DE45-80BB-DEA4FFC393F2}" type="presOf" srcId="{E813DF32-C9A2-4C40-BB7F-7EA299086238}" destId="{0F4939FE-0E3E-0641-9C6D-004C5B5B86C5}" srcOrd="0" destOrd="0" presId="urn:microsoft.com/office/officeart/2005/8/layout/default"/>
    <dgm:cxn modelId="{448111E7-79E3-0648-ABC9-26061AD16E77}" srcId="{D5F6269D-5247-7F4A-8DA4-FECB36FE0FF0}" destId="{6D9F47BE-B43A-CC45-98B0-A8F2A31F7FFF}" srcOrd="3" destOrd="0" parTransId="{8CA58DE0-0E5B-1C4D-B426-C5ADFE7C2C60}" sibTransId="{E40663BE-A479-3C48-AC47-A5435F6F9616}"/>
    <dgm:cxn modelId="{78828499-A308-D24A-9378-B47E54C829A0}" srcId="{D5F6269D-5247-7F4A-8DA4-FECB36FE0FF0}" destId="{E813DF32-C9A2-4C40-BB7F-7EA299086238}" srcOrd="2" destOrd="0" parTransId="{E4F56978-B82D-0749-9AF9-6DE113346EC7}" sibTransId="{8923D244-D6BE-8A4D-BD79-B701B00F74FA}"/>
    <dgm:cxn modelId="{FA6BCC56-D437-A44C-BE3C-8647E467DBA9}" type="presOf" srcId="{6D9F47BE-B43A-CC45-98B0-A8F2A31F7FFF}" destId="{9B5B1AC2-C399-3C4C-A327-54821560C68C}" srcOrd="0" destOrd="0" presId="urn:microsoft.com/office/officeart/2005/8/layout/default"/>
    <dgm:cxn modelId="{8585BD13-9CD2-7545-AB4E-C63D4EB10644}" type="presOf" srcId="{E475AD9B-DB6D-254F-9231-83DD0C5FEEED}" destId="{22FAE652-CF76-BA41-9B9B-719A70962B5B}" srcOrd="0" destOrd="0" presId="urn:microsoft.com/office/officeart/2005/8/layout/default"/>
    <dgm:cxn modelId="{44A706C0-EB23-624D-8DCF-DC55B7C4D530}" type="presOf" srcId="{EF534144-DA08-B44C-9375-F342AA71E998}" destId="{9CD49E01-D360-714A-B9BA-A779120C0962}" srcOrd="0" destOrd="0" presId="urn:microsoft.com/office/officeart/2005/8/layout/default"/>
    <dgm:cxn modelId="{089CE495-5D4C-3648-A747-3737856EA70F}" srcId="{D5F6269D-5247-7F4A-8DA4-FECB36FE0FF0}" destId="{EF534144-DA08-B44C-9375-F342AA71E998}" srcOrd="0" destOrd="0" parTransId="{185350B6-580A-EF4C-8B1B-D67F6AF30CAC}" sibTransId="{AE8720DA-1961-E846-A5C4-F7DB3C4D178D}"/>
    <dgm:cxn modelId="{BF061343-EA89-3645-93A9-E5B8324520F0}" type="presOf" srcId="{702D2104-E378-DB4B-957A-FD5E088494D3}" destId="{C15BAD35-68FF-1147-A312-ECAF7F06D57F}" srcOrd="0" destOrd="0" presId="urn:microsoft.com/office/officeart/2005/8/layout/default"/>
    <dgm:cxn modelId="{8E01FAAE-542C-F94D-8045-45E0B8C8BCD5}" type="presParOf" srcId="{5C24655D-B5CF-A542-A152-3F64E777E530}" destId="{9CD49E01-D360-714A-B9BA-A779120C0962}" srcOrd="0" destOrd="0" presId="urn:microsoft.com/office/officeart/2005/8/layout/default"/>
    <dgm:cxn modelId="{86BAF966-E993-9340-B5C8-97883BFC8A73}" type="presParOf" srcId="{5C24655D-B5CF-A542-A152-3F64E777E530}" destId="{56D2C2C1-F302-6E48-9416-40AFC375AD62}" srcOrd="1" destOrd="0" presId="urn:microsoft.com/office/officeart/2005/8/layout/default"/>
    <dgm:cxn modelId="{803F3CB8-CA93-6846-ACC5-4559E8BCBF58}" type="presParOf" srcId="{5C24655D-B5CF-A542-A152-3F64E777E530}" destId="{22FAE652-CF76-BA41-9B9B-719A70962B5B}" srcOrd="2" destOrd="0" presId="urn:microsoft.com/office/officeart/2005/8/layout/default"/>
    <dgm:cxn modelId="{B7B95F4C-6983-2547-B428-12004D5B121E}" type="presParOf" srcId="{5C24655D-B5CF-A542-A152-3F64E777E530}" destId="{9FCBD29E-D57D-1643-843D-D1DA280CE5F7}" srcOrd="3" destOrd="0" presId="urn:microsoft.com/office/officeart/2005/8/layout/default"/>
    <dgm:cxn modelId="{1799C94C-25BF-5649-8396-BC3A72739A1A}" type="presParOf" srcId="{5C24655D-B5CF-A542-A152-3F64E777E530}" destId="{0F4939FE-0E3E-0641-9C6D-004C5B5B86C5}" srcOrd="4" destOrd="0" presId="urn:microsoft.com/office/officeart/2005/8/layout/default"/>
    <dgm:cxn modelId="{DE464A02-C27B-164C-9600-A6217861BA0E}" type="presParOf" srcId="{5C24655D-B5CF-A542-A152-3F64E777E530}" destId="{45EF250F-4469-A74F-B92A-92FB34E68283}" srcOrd="5" destOrd="0" presId="urn:microsoft.com/office/officeart/2005/8/layout/default"/>
    <dgm:cxn modelId="{CCA4C3BD-7E48-C64F-8507-F9EE7839601F}" type="presParOf" srcId="{5C24655D-B5CF-A542-A152-3F64E777E530}" destId="{9B5B1AC2-C399-3C4C-A327-54821560C68C}" srcOrd="6" destOrd="0" presId="urn:microsoft.com/office/officeart/2005/8/layout/default"/>
    <dgm:cxn modelId="{FCE4F688-B7E6-0A42-A229-F15521D50DCF}" type="presParOf" srcId="{5C24655D-B5CF-A542-A152-3F64E777E530}" destId="{9EC572AD-0131-9B4D-A976-D6A226D5E597}" srcOrd="7" destOrd="0" presId="urn:microsoft.com/office/officeart/2005/8/layout/default"/>
    <dgm:cxn modelId="{C80D101D-9292-3847-B962-9EFDDC447587}" type="presParOf" srcId="{5C24655D-B5CF-A542-A152-3F64E777E530}" destId="{C15BAD35-68FF-1147-A312-ECAF7F06D57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92BC80-BF3E-244D-816C-3B6FD801FD66}" type="doc">
      <dgm:prSet loTypeId="urn:microsoft.com/office/officeart/2005/8/layout/hierarchy3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s-ES"/>
        </a:p>
      </dgm:t>
    </dgm:pt>
    <dgm:pt modelId="{ECFFBA25-0D80-A649-BEA5-9A708355469C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ES_tradnl" altLang="es-CL">
              <a:latin typeface="Calibri" panose="020F0502020204030204" pitchFamily="34" charset="0"/>
              <a:cs typeface="Calibri" panose="020F0502020204030204" pitchFamily="34" charset="0"/>
            </a:rPr>
            <a:t>Captura de requisitos: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A51240-3910-6E4E-AC6C-3995FFFDD542}" type="parTrans" cxnId="{2BCC2BB1-C619-E044-B2B8-BDE0B5BE345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2D2504-939B-2144-9333-2B83DDB83AEC}" type="sibTrans" cxnId="{2BCC2BB1-C619-E044-B2B8-BDE0B5BE345F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C945F3-C8F0-D64B-8AD0-A12E84F80166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Análisis del sistema actual (si existe).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392223-BD14-FD40-9938-07FB769E7309}" type="parTrans" cxnId="{82EF1B05-93DE-B345-A8AD-FACB25BC2968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DAE4EB-F429-4F4F-8BA7-51492561892F}" type="sibTrans" cxnId="{82EF1B05-93DE-B345-A8AD-FACB25BC296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6E337E-8928-B349-ACE7-15D8D80E98B9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nuevos de los usuarios.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03A5C39-3C06-D64F-8B3C-9B8CBC475C13}" type="parTrans" cxnId="{59E829B6-B59B-6A4F-8C4B-DAFE7890FA54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A015164-996E-E447-ACA3-8D0FF56790F3}" type="sibTrans" cxnId="{59E829B6-B59B-6A4F-8C4B-DAFE7890FA5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C6259D-F3FA-7745-8E00-706AA4C01295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Descripción del sistema propuesto.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DDF0A-0983-164F-B9F7-E0A8A245BB56}" type="parTrans" cxnId="{F76A3F0E-7D06-344C-A2C4-519DDEB24CEB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3451E-F94D-0740-A3DC-D438B183502F}" type="sibTrans" cxnId="{F76A3F0E-7D06-344C-A2C4-519DDEB24CE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B71DA12-43AD-F34D-BCF3-360ADDC5BF57}">
      <dgm:prSet/>
      <dgm:spPr>
        <a:solidFill>
          <a:schemeClr val="accent2"/>
        </a:solidFill>
      </dgm:spPr>
      <dgm:t>
        <a:bodyPr/>
        <a:lstStyle/>
        <a:p>
          <a:r>
            <a:rPr lang="es-ES_tradnl" altLang="es-CL" dirty="0">
              <a:latin typeface="Calibri" panose="020F0502020204030204" pitchFamily="34" charset="0"/>
              <a:cs typeface="Calibri" panose="020F0502020204030204" pitchFamily="34" charset="0"/>
            </a:rPr>
            <a:t>Especificación del sistema</a:t>
          </a:r>
        </a:p>
      </dgm:t>
    </dgm:pt>
    <dgm:pt modelId="{D2F25B04-F2FA-2648-9337-83150139541B}" type="parTrans" cxnId="{8D78D94E-ECCC-F84C-966E-A325FED35E2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A1D07C-3F6B-004C-BF97-2B7C65131209}" type="sibTrans" cxnId="{8D78D94E-ECCC-F84C-966E-A325FED35E2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F53E21-33EF-8D40-9874-8FF96620A0D8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Descripción del sistema (DFDs, etc.).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635E24-14B8-4343-9384-0EE354FC1A3B}" type="parTrans" cxnId="{57C80181-F2EB-4848-A114-97768E1F5C9E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5A8801A-5347-AE46-98EB-F8F1D2119A05}" type="sibTrans" cxnId="{57C80181-F2EB-4848-A114-97768E1F5C9E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4AD39A9-3B8C-DD4C-8A9F-C7E125D9D95A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de datos.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5F8B7C-62E5-2342-B30F-8137C1976620}" type="parTrans" cxnId="{972B5AD2-979D-6745-9AF3-00A8AFF64327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810A08A-4E3E-C44F-BDC1-092816C4B277}" type="sibTrans" cxnId="{972B5AD2-979D-6745-9AF3-00A8AFF6432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D6785B-5F6A-1B44-8760-EDD7AAE12C3F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de telecomunicaciones.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56F93C-5F1E-FA4A-BC70-5262D6B8D17C}" type="parTrans" cxnId="{63345ECD-1CB1-A94E-BFD7-554E164ACAC2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55D92D-09CC-A14E-9D83-582B73DD7E53}" type="sibTrans" cxnId="{63345ECD-1CB1-A94E-BFD7-554E164ACAC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D49B63-6888-F34A-9A42-50FAE55CB255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de hardware.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B07A30-8EE0-0947-ACC2-CF605A07C1B6}" type="parTrans" cxnId="{77898ED4-DDD7-0A4A-986E-7144124D2885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389F69D-BED4-C24D-9E20-90B2F95DDA36}" type="sibTrans" cxnId="{77898ED4-DDD7-0A4A-986E-7144124D288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A48326-1A48-284B-B2ED-F51709C9F94A}">
      <dgm:prSet/>
      <dgm:spPr>
        <a:ln>
          <a:solidFill>
            <a:schemeClr val="accent2"/>
          </a:solidFill>
        </a:ln>
      </dgm:spPr>
      <dgm:t>
        <a:bodyPr/>
        <a:lstStyle/>
        <a:p>
          <a:r>
            <a:rPr lang="es-ES_tradnl" altLang="es-CL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Plan de pruebas de integración.</a:t>
          </a:r>
          <a:endParaRPr lang="es-ES_tradnl" altLang="es-CL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3955F5-4790-9D4C-9949-9F071D332C8C}" type="parTrans" cxnId="{3832885A-AD4B-8E47-BC92-A8B2E84D25B5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s-ES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0E6B7C-FAED-9044-902E-165699D01EAF}" type="sibTrans" cxnId="{3832885A-AD4B-8E47-BC92-A8B2E84D25B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67D803-01AA-2D47-9951-B68282ACB658}" type="pres">
      <dgm:prSet presAssocID="{7592BC80-BF3E-244D-816C-3B6FD801FD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1FBB00B8-1567-F44E-9F17-0CD3CA09D0AB}" type="pres">
      <dgm:prSet presAssocID="{ECFFBA25-0D80-A649-BEA5-9A708355469C}" presName="root" presStyleCnt="0"/>
      <dgm:spPr/>
    </dgm:pt>
    <dgm:pt modelId="{E1B47652-587E-044A-8747-AAAC9AC992C4}" type="pres">
      <dgm:prSet presAssocID="{ECFFBA25-0D80-A649-BEA5-9A708355469C}" presName="rootComposite" presStyleCnt="0"/>
      <dgm:spPr/>
    </dgm:pt>
    <dgm:pt modelId="{2827DDF1-B91C-4747-8362-A987356C2242}" type="pres">
      <dgm:prSet presAssocID="{ECFFBA25-0D80-A649-BEA5-9A708355469C}" presName="rootText" presStyleLbl="node1" presStyleIdx="0" presStyleCnt="2" custScaleX="213995"/>
      <dgm:spPr/>
      <dgm:t>
        <a:bodyPr/>
        <a:lstStyle/>
        <a:p>
          <a:endParaRPr lang="es-CL"/>
        </a:p>
      </dgm:t>
    </dgm:pt>
    <dgm:pt modelId="{D86E74E2-173B-C941-BA5A-4F9F9827E0EB}" type="pres">
      <dgm:prSet presAssocID="{ECFFBA25-0D80-A649-BEA5-9A708355469C}" presName="rootConnector" presStyleLbl="node1" presStyleIdx="0" presStyleCnt="2"/>
      <dgm:spPr/>
      <dgm:t>
        <a:bodyPr/>
        <a:lstStyle/>
        <a:p>
          <a:endParaRPr lang="es-CL"/>
        </a:p>
      </dgm:t>
    </dgm:pt>
    <dgm:pt modelId="{D885C492-4A21-BE46-8051-732D8D6B66A5}" type="pres">
      <dgm:prSet presAssocID="{ECFFBA25-0D80-A649-BEA5-9A708355469C}" presName="childShape" presStyleCnt="0"/>
      <dgm:spPr/>
    </dgm:pt>
    <dgm:pt modelId="{7ACE0B04-30D3-D046-BEA8-33D4CDB0D1C1}" type="pres">
      <dgm:prSet presAssocID="{B1392223-BD14-FD40-9938-07FB769E7309}" presName="Name13" presStyleLbl="parChTrans1D2" presStyleIdx="0" presStyleCnt="8"/>
      <dgm:spPr/>
      <dgm:t>
        <a:bodyPr/>
        <a:lstStyle/>
        <a:p>
          <a:endParaRPr lang="es-CL"/>
        </a:p>
      </dgm:t>
    </dgm:pt>
    <dgm:pt modelId="{312583C0-2738-4F49-8C24-00C1CC4F9479}" type="pres">
      <dgm:prSet presAssocID="{8EC945F3-C8F0-D64B-8AD0-A12E84F80166}" presName="childText" presStyleLbl="bgAcc1" presStyleIdx="0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089FC5C-886B-0742-B86E-3B261EED75B5}" type="pres">
      <dgm:prSet presAssocID="{703A5C39-3C06-D64F-8B3C-9B8CBC475C13}" presName="Name13" presStyleLbl="parChTrans1D2" presStyleIdx="1" presStyleCnt="8"/>
      <dgm:spPr/>
      <dgm:t>
        <a:bodyPr/>
        <a:lstStyle/>
        <a:p>
          <a:endParaRPr lang="es-CL"/>
        </a:p>
      </dgm:t>
    </dgm:pt>
    <dgm:pt modelId="{CCB5AE2B-9BF0-3842-A863-321A8CBF445C}" type="pres">
      <dgm:prSet presAssocID="{076E337E-8928-B349-ACE7-15D8D80E98B9}" presName="childText" presStyleLbl="bgAcc1" presStyleIdx="1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9A95DEC-73E5-5A4E-9FBD-CDA4E052E450}" type="pres">
      <dgm:prSet presAssocID="{124DDF0A-0983-164F-B9F7-E0A8A245BB56}" presName="Name13" presStyleLbl="parChTrans1D2" presStyleIdx="2" presStyleCnt="8"/>
      <dgm:spPr/>
      <dgm:t>
        <a:bodyPr/>
        <a:lstStyle/>
        <a:p>
          <a:endParaRPr lang="es-CL"/>
        </a:p>
      </dgm:t>
    </dgm:pt>
    <dgm:pt modelId="{CBF38A5C-1149-384A-85D2-C113B84C8244}" type="pres">
      <dgm:prSet presAssocID="{73C6259D-F3FA-7745-8E00-706AA4C01295}" presName="childText" presStyleLbl="bgAcc1" presStyleIdx="2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53E3E32-FF94-8D4A-A041-DFDFEDD49EA3}" type="pres">
      <dgm:prSet presAssocID="{CB71DA12-43AD-F34D-BCF3-360ADDC5BF57}" presName="root" presStyleCnt="0"/>
      <dgm:spPr/>
    </dgm:pt>
    <dgm:pt modelId="{DEBB3F40-7A43-B545-A495-B13A3E8D15C8}" type="pres">
      <dgm:prSet presAssocID="{CB71DA12-43AD-F34D-BCF3-360ADDC5BF57}" presName="rootComposite" presStyleCnt="0"/>
      <dgm:spPr/>
    </dgm:pt>
    <dgm:pt modelId="{5C8D33B9-9914-8A49-A5DC-54BA0F0E62D7}" type="pres">
      <dgm:prSet presAssocID="{CB71DA12-43AD-F34D-BCF3-360ADDC5BF57}" presName="rootText" presStyleLbl="node1" presStyleIdx="1" presStyleCnt="2" custScaleX="213995"/>
      <dgm:spPr/>
      <dgm:t>
        <a:bodyPr/>
        <a:lstStyle/>
        <a:p>
          <a:endParaRPr lang="es-CL"/>
        </a:p>
      </dgm:t>
    </dgm:pt>
    <dgm:pt modelId="{44EB06CB-A250-0E4A-B2D6-CAED449F707F}" type="pres">
      <dgm:prSet presAssocID="{CB71DA12-43AD-F34D-BCF3-360ADDC5BF57}" presName="rootConnector" presStyleLbl="node1" presStyleIdx="1" presStyleCnt="2"/>
      <dgm:spPr/>
      <dgm:t>
        <a:bodyPr/>
        <a:lstStyle/>
        <a:p>
          <a:endParaRPr lang="es-CL"/>
        </a:p>
      </dgm:t>
    </dgm:pt>
    <dgm:pt modelId="{9A23C5A4-E26E-AA46-88D5-D9F5713C81EC}" type="pres">
      <dgm:prSet presAssocID="{CB71DA12-43AD-F34D-BCF3-360ADDC5BF57}" presName="childShape" presStyleCnt="0"/>
      <dgm:spPr/>
    </dgm:pt>
    <dgm:pt modelId="{714ACBCC-76C9-7D42-AD79-78B4382EC678}" type="pres">
      <dgm:prSet presAssocID="{3A635E24-14B8-4343-9384-0EE354FC1A3B}" presName="Name13" presStyleLbl="parChTrans1D2" presStyleIdx="3" presStyleCnt="8"/>
      <dgm:spPr/>
      <dgm:t>
        <a:bodyPr/>
        <a:lstStyle/>
        <a:p>
          <a:endParaRPr lang="es-CL"/>
        </a:p>
      </dgm:t>
    </dgm:pt>
    <dgm:pt modelId="{E215A9F5-2BE9-5B4A-AEA1-EA209096D6D4}" type="pres">
      <dgm:prSet presAssocID="{A5F53E21-33EF-8D40-9874-8FF96620A0D8}" presName="childText" presStyleLbl="bgAcc1" presStyleIdx="3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EE0814D-5A5F-924F-8BDB-1C7E964E2AF5}" type="pres">
      <dgm:prSet presAssocID="{685F8B7C-62E5-2342-B30F-8137C1976620}" presName="Name13" presStyleLbl="parChTrans1D2" presStyleIdx="4" presStyleCnt="8"/>
      <dgm:spPr/>
      <dgm:t>
        <a:bodyPr/>
        <a:lstStyle/>
        <a:p>
          <a:endParaRPr lang="es-CL"/>
        </a:p>
      </dgm:t>
    </dgm:pt>
    <dgm:pt modelId="{1F296C3E-B655-7846-B736-ED5438B3005A}" type="pres">
      <dgm:prSet presAssocID="{94AD39A9-3B8C-DD4C-8A9F-C7E125D9D95A}" presName="childText" presStyleLbl="bgAcc1" presStyleIdx="4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E3707BE-BD17-7F42-BC1E-94233425DDEF}" type="pres">
      <dgm:prSet presAssocID="{1A56F93C-5F1E-FA4A-BC70-5262D6B8D17C}" presName="Name13" presStyleLbl="parChTrans1D2" presStyleIdx="5" presStyleCnt="8"/>
      <dgm:spPr/>
      <dgm:t>
        <a:bodyPr/>
        <a:lstStyle/>
        <a:p>
          <a:endParaRPr lang="es-CL"/>
        </a:p>
      </dgm:t>
    </dgm:pt>
    <dgm:pt modelId="{026C1694-7AAE-B245-807A-62E5597CEB3D}" type="pres">
      <dgm:prSet presAssocID="{0FD6785B-5F6A-1B44-8760-EDD7AAE12C3F}" presName="childText" presStyleLbl="bgAcc1" presStyleIdx="5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96DBFC7-8264-A940-9AAD-ECC99110711E}" type="pres">
      <dgm:prSet presAssocID="{36B07A30-8EE0-0947-ACC2-CF605A07C1B6}" presName="Name13" presStyleLbl="parChTrans1D2" presStyleIdx="6" presStyleCnt="8"/>
      <dgm:spPr/>
      <dgm:t>
        <a:bodyPr/>
        <a:lstStyle/>
        <a:p>
          <a:endParaRPr lang="es-CL"/>
        </a:p>
      </dgm:t>
    </dgm:pt>
    <dgm:pt modelId="{510295F1-E8C5-024A-8234-7136961019D1}" type="pres">
      <dgm:prSet presAssocID="{0CD49B63-6888-F34A-9A42-50FAE55CB255}" presName="childText" presStyleLbl="bgAcc1" presStyleIdx="6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DDBB436-B8DE-F049-808B-85C81F093D88}" type="pres">
      <dgm:prSet presAssocID="{EB3955F5-4790-9D4C-9949-9F071D332C8C}" presName="Name13" presStyleLbl="parChTrans1D2" presStyleIdx="7" presStyleCnt="8"/>
      <dgm:spPr/>
      <dgm:t>
        <a:bodyPr/>
        <a:lstStyle/>
        <a:p>
          <a:endParaRPr lang="es-CL"/>
        </a:p>
      </dgm:t>
    </dgm:pt>
    <dgm:pt modelId="{B6896DE2-4BDA-924F-92A9-809C94620162}" type="pres">
      <dgm:prSet presAssocID="{93A48326-1A48-284B-B2ED-F51709C9F94A}" presName="childText" presStyleLbl="bgAcc1" presStyleIdx="7" presStyleCnt="8" custScaleX="21399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59E829B6-B59B-6A4F-8C4B-DAFE7890FA54}" srcId="{ECFFBA25-0D80-A649-BEA5-9A708355469C}" destId="{076E337E-8928-B349-ACE7-15D8D80E98B9}" srcOrd="1" destOrd="0" parTransId="{703A5C39-3C06-D64F-8B3C-9B8CBC475C13}" sibTransId="{EA015164-996E-E447-ACA3-8D0FF56790F3}"/>
    <dgm:cxn modelId="{86648231-3F6D-7F48-B4E7-34883F2AFCA9}" type="presOf" srcId="{ECFFBA25-0D80-A649-BEA5-9A708355469C}" destId="{2827DDF1-B91C-4747-8362-A987356C2242}" srcOrd="0" destOrd="0" presId="urn:microsoft.com/office/officeart/2005/8/layout/hierarchy3"/>
    <dgm:cxn modelId="{DAEC7927-FE7D-5349-B2A4-FF116A4ACA01}" type="presOf" srcId="{CB71DA12-43AD-F34D-BCF3-360ADDC5BF57}" destId="{5C8D33B9-9914-8A49-A5DC-54BA0F0E62D7}" srcOrd="0" destOrd="0" presId="urn:microsoft.com/office/officeart/2005/8/layout/hierarchy3"/>
    <dgm:cxn modelId="{118AFD5A-030D-8F42-8EAC-9146B32AE543}" type="presOf" srcId="{EB3955F5-4790-9D4C-9949-9F071D332C8C}" destId="{ADDBB436-B8DE-F049-808B-85C81F093D88}" srcOrd="0" destOrd="0" presId="urn:microsoft.com/office/officeart/2005/8/layout/hierarchy3"/>
    <dgm:cxn modelId="{8D78D94E-ECCC-F84C-966E-A325FED35E2B}" srcId="{7592BC80-BF3E-244D-816C-3B6FD801FD66}" destId="{CB71DA12-43AD-F34D-BCF3-360ADDC5BF57}" srcOrd="1" destOrd="0" parTransId="{D2F25B04-F2FA-2648-9337-83150139541B}" sibTransId="{43A1D07C-3F6B-004C-BF97-2B7C65131209}"/>
    <dgm:cxn modelId="{27D01EF8-F658-7F45-A493-6CD460B86940}" type="presOf" srcId="{73C6259D-F3FA-7745-8E00-706AA4C01295}" destId="{CBF38A5C-1149-384A-85D2-C113B84C8244}" srcOrd="0" destOrd="0" presId="urn:microsoft.com/office/officeart/2005/8/layout/hierarchy3"/>
    <dgm:cxn modelId="{32C2D265-E049-7F41-B8FE-353FFA2C95B2}" type="presOf" srcId="{ECFFBA25-0D80-A649-BEA5-9A708355469C}" destId="{D86E74E2-173B-C941-BA5A-4F9F9827E0EB}" srcOrd="1" destOrd="0" presId="urn:microsoft.com/office/officeart/2005/8/layout/hierarchy3"/>
    <dgm:cxn modelId="{77898ED4-DDD7-0A4A-986E-7144124D2885}" srcId="{CB71DA12-43AD-F34D-BCF3-360ADDC5BF57}" destId="{0CD49B63-6888-F34A-9A42-50FAE55CB255}" srcOrd="3" destOrd="0" parTransId="{36B07A30-8EE0-0947-ACC2-CF605A07C1B6}" sibTransId="{5389F69D-BED4-C24D-9E20-90B2F95DDA36}"/>
    <dgm:cxn modelId="{82EF1B05-93DE-B345-A8AD-FACB25BC2968}" srcId="{ECFFBA25-0D80-A649-BEA5-9A708355469C}" destId="{8EC945F3-C8F0-D64B-8AD0-A12E84F80166}" srcOrd="0" destOrd="0" parTransId="{B1392223-BD14-FD40-9938-07FB769E7309}" sibTransId="{B2DAE4EB-F429-4F4F-8BA7-51492561892F}"/>
    <dgm:cxn modelId="{6D028083-EF1D-3040-ABDA-C37E02EA9B84}" type="presOf" srcId="{703A5C39-3C06-D64F-8B3C-9B8CBC475C13}" destId="{E089FC5C-886B-0742-B86E-3B261EED75B5}" srcOrd="0" destOrd="0" presId="urn:microsoft.com/office/officeart/2005/8/layout/hierarchy3"/>
    <dgm:cxn modelId="{972B5AD2-979D-6745-9AF3-00A8AFF64327}" srcId="{CB71DA12-43AD-F34D-BCF3-360ADDC5BF57}" destId="{94AD39A9-3B8C-DD4C-8A9F-C7E125D9D95A}" srcOrd="1" destOrd="0" parTransId="{685F8B7C-62E5-2342-B30F-8137C1976620}" sibTransId="{B810A08A-4E3E-C44F-BDC1-092816C4B277}"/>
    <dgm:cxn modelId="{5F4ECCEF-5B33-7B48-B4BC-BD176AF3362A}" type="presOf" srcId="{36B07A30-8EE0-0947-ACC2-CF605A07C1B6}" destId="{796DBFC7-8264-A940-9AAD-ECC99110711E}" srcOrd="0" destOrd="0" presId="urn:microsoft.com/office/officeart/2005/8/layout/hierarchy3"/>
    <dgm:cxn modelId="{2BCC2BB1-C619-E044-B2B8-BDE0B5BE345F}" srcId="{7592BC80-BF3E-244D-816C-3B6FD801FD66}" destId="{ECFFBA25-0D80-A649-BEA5-9A708355469C}" srcOrd="0" destOrd="0" parTransId="{CBA51240-3910-6E4E-AC6C-3995FFFDD542}" sibTransId="{152D2504-939B-2144-9333-2B83DDB83AEC}"/>
    <dgm:cxn modelId="{36F24D8D-D1D5-C04F-97EF-AC3C8D883E8C}" type="presOf" srcId="{A5F53E21-33EF-8D40-9874-8FF96620A0D8}" destId="{E215A9F5-2BE9-5B4A-AEA1-EA209096D6D4}" srcOrd="0" destOrd="0" presId="urn:microsoft.com/office/officeart/2005/8/layout/hierarchy3"/>
    <dgm:cxn modelId="{0594AC5D-134F-7048-8FF5-318E6407C540}" type="presOf" srcId="{0FD6785B-5F6A-1B44-8760-EDD7AAE12C3F}" destId="{026C1694-7AAE-B245-807A-62E5597CEB3D}" srcOrd="0" destOrd="0" presId="urn:microsoft.com/office/officeart/2005/8/layout/hierarchy3"/>
    <dgm:cxn modelId="{737A2FFC-98C4-4141-BA2A-069B4F0ED3FF}" type="presOf" srcId="{3A635E24-14B8-4343-9384-0EE354FC1A3B}" destId="{714ACBCC-76C9-7D42-AD79-78B4382EC678}" srcOrd="0" destOrd="0" presId="urn:microsoft.com/office/officeart/2005/8/layout/hierarchy3"/>
    <dgm:cxn modelId="{E71FD772-8145-4648-A227-ABD35A88AD17}" type="presOf" srcId="{124DDF0A-0983-164F-B9F7-E0A8A245BB56}" destId="{B9A95DEC-73E5-5A4E-9FBD-CDA4E052E450}" srcOrd="0" destOrd="0" presId="urn:microsoft.com/office/officeart/2005/8/layout/hierarchy3"/>
    <dgm:cxn modelId="{3832885A-AD4B-8E47-BC92-A8B2E84D25B5}" srcId="{CB71DA12-43AD-F34D-BCF3-360ADDC5BF57}" destId="{93A48326-1A48-284B-B2ED-F51709C9F94A}" srcOrd="4" destOrd="0" parTransId="{EB3955F5-4790-9D4C-9949-9F071D332C8C}" sibTransId="{BD0E6B7C-FAED-9044-902E-165699D01EAF}"/>
    <dgm:cxn modelId="{57C80181-F2EB-4848-A114-97768E1F5C9E}" srcId="{CB71DA12-43AD-F34D-BCF3-360ADDC5BF57}" destId="{A5F53E21-33EF-8D40-9874-8FF96620A0D8}" srcOrd="0" destOrd="0" parTransId="{3A635E24-14B8-4343-9384-0EE354FC1A3B}" sibTransId="{35A8801A-5347-AE46-98EB-F8F1D2119A05}"/>
    <dgm:cxn modelId="{75484168-AD79-8D4F-97DA-127A809653D1}" type="presOf" srcId="{076E337E-8928-B349-ACE7-15D8D80E98B9}" destId="{CCB5AE2B-9BF0-3842-A863-321A8CBF445C}" srcOrd="0" destOrd="0" presId="urn:microsoft.com/office/officeart/2005/8/layout/hierarchy3"/>
    <dgm:cxn modelId="{4AC7550A-7687-F142-989F-058ACB7149BF}" type="presOf" srcId="{8EC945F3-C8F0-D64B-8AD0-A12E84F80166}" destId="{312583C0-2738-4F49-8C24-00C1CC4F9479}" srcOrd="0" destOrd="0" presId="urn:microsoft.com/office/officeart/2005/8/layout/hierarchy3"/>
    <dgm:cxn modelId="{D8403D4F-EBF6-8143-88B7-6F60F9C3B1D6}" type="presOf" srcId="{1A56F93C-5F1E-FA4A-BC70-5262D6B8D17C}" destId="{3E3707BE-BD17-7F42-BC1E-94233425DDEF}" srcOrd="0" destOrd="0" presId="urn:microsoft.com/office/officeart/2005/8/layout/hierarchy3"/>
    <dgm:cxn modelId="{A9B5D475-E70E-6840-8301-10AFF378C86E}" type="presOf" srcId="{93A48326-1A48-284B-B2ED-F51709C9F94A}" destId="{B6896DE2-4BDA-924F-92A9-809C94620162}" srcOrd="0" destOrd="0" presId="urn:microsoft.com/office/officeart/2005/8/layout/hierarchy3"/>
    <dgm:cxn modelId="{E53F5EE0-4F8F-8D40-A0AF-3954597CABF0}" type="presOf" srcId="{B1392223-BD14-FD40-9938-07FB769E7309}" destId="{7ACE0B04-30D3-D046-BEA8-33D4CDB0D1C1}" srcOrd="0" destOrd="0" presId="urn:microsoft.com/office/officeart/2005/8/layout/hierarchy3"/>
    <dgm:cxn modelId="{EE562AAE-8B45-C240-BE94-B84E1BF5169D}" type="presOf" srcId="{685F8B7C-62E5-2342-B30F-8137C1976620}" destId="{5EE0814D-5A5F-924F-8BDB-1C7E964E2AF5}" srcOrd="0" destOrd="0" presId="urn:microsoft.com/office/officeart/2005/8/layout/hierarchy3"/>
    <dgm:cxn modelId="{63345ECD-1CB1-A94E-BFD7-554E164ACAC2}" srcId="{CB71DA12-43AD-F34D-BCF3-360ADDC5BF57}" destId="{0FD6785B-5F6A-1B44-8760-EDD7AAE12C3F}" srcOrd="2" destOrd="0" parTransId="{1A56F93C-5F1E-FA4A-BC70-5262D6B8D17C}" sibTransId="{5055D92D-09CC-A14E-9D83-582B73DD7E53}"/>
    <dgm:cxn modelId="{A837DA33-3AD3-5B42-A478-D03F448BF695}" type="presOf" srcId="{94AD39A9-3B8C-DD4C-8A9F-C7E125D9D95A}" destId="{1F296C3E-B655-7846-B736-ED5438B3005A}" srcOrd="0" destOrd="0" presId="urn:microsoft.com/office/officeart/2005/8/layout/hierarchy3"/>
    <dgm:cxn modelId="{B505E438-8007-FB47-BFDA-2C7E94155511}" type="presOf" srcId="{7592BC80-BF3E-244D-816C-3B6FD801FD66}" destId="{2D67D803-01AA-2D47-9951-B68282ACB658}" srcOrd="0" destOrd="0" presId="urn:microsoft.com/office/officeart/2005/8/layout/hierarchy3"/>
    <dgm:cxn modelId="{08549A8F-8D0E-B948-81D5-C59702AA58FD}" type="presOf" srcId="{CB71DA12-43AD-F34D-BCF3-360ADDC5BF57}" destId="{44EB06CB-A250-0E4A-B2D6-CAED449F707F}" srcOrd="1" destOrd="0" presId="urn:microsoft.com/office/officeart/2005/8/layout/hierarchy3"/>
    <dgm:cxn modelId="{F76A3F0E-7D06-344C-A2C4-519DDEB24CEB}" srcId="{ECFFBA25-0D80-A649-BEA5-9A708355469C}" destId="{73C6259D-F3FA-7745-8E00-706AA4C01295}" srcOrd="2" destOrd="0" parTransId="{124DDF0A-0983-164F-B9F7-E0A8A245BB56}" sibTransId="{4A83451E-F94D-0740-A3DC-D438B183502F}"/>
    <dgm:cxn modelId="{6D0633EC-A7AE-DD4E-A53C-A4D1843F05AF}" type="presOf" srcId="{0CD49B63-6888-F34A-9A42-50FAE55CB255}" destId="{510295F1-E8C5-024A-8234-7136961019D1}" srcOrd="0" destOrd="0" presId="urn:microsoft.com/office/officeart/2005/8/layout/hierarchy3"/>
    <dgm:cxn modelId="{079A2AA5-260D-5A4A-A17F-4EFB47269115}" type="presParOf" srcId="{2D67D803-01AA-2D47-9951-B68282ACB658}" destId="{1FBB00B8-1567-F44E-9F17-0CD3CA09D0AB}" srcOrd="0" destOrd="0" presId="urn:microsoft.com/office/officeart/2005/8/layout/hierarchy3"/>
    <dgm:cxn modelId="{73B939FC-55AD-D94D-91B8-098EA1921B45}" type="presParOf" srcId="{1FBB00B8-1567-F44E-9F17-0CD3CA09D0AB}" destId="{E1B47652-587E-044A-8747-AAAC9AC992C4}" srcOrd="0" destOrd="0" presId="urn:microsoft.com/office/officeart/2005/8/layout/hierarchy3"/>
    <dgm:cxn modelId="{77F82CE8-2A09-C348-ACFA-B8A450C4DD29}" type="presParOf" srcId="{E1B47652-587E-044A-8747-AAAC9AC992C4}" destId="{2827DDF1-B91C-4747-8362-A987356C2242}" srcOrd="0" destOrd="0" presId="urn:microsoft.com/office/officeart/2005/8/layout/hierarchy3"/>
    <dgm:cxn modelId="{4FB1C4DC-3548-EA4B-9F1E-B3594B074BF1}" type="presParOf" srcId="{E1B47652-587E-044A-8747-AAAC9AC992C4}" destId="{D86E74E2-173B-C941-BA5A-4F9F9827E0EB}" srcOrd="1" destOrd="0" presId="urn:microsoft.com/office/officeart/2005/8/layout/hierarchy3"/>
    <dgm:cxn modelId="{F48CFFD8-06F0-7647-94AE-DCD090D46B1E}" type="presParOf" srcId="{1FBB00B8-1567-F44E-9F17-0CD3CA09D0AB}" destId="{D885C492-4A21-BE46-8051-732D8D6B66A5}" srcOrd="1" destOrd="0" presId="urn:microsoft.com/office/officeart/2005/8/layout/hierarchy3"/>
    <dgm:cxn modelId="{ECD2AEC2-F40B-4240-86C7-DBF16FC084DE}" type="presParOf" srcId="{D885C492-4A21-BE46-8051-732D8D6B66A5}" destId="{7ACE0B04-30D3-D046-BEA8-33D4CDB0D1C1}" srcOrd="0" destOrd="0" presId="urn:microsoft.com/office/officeart/2005/8/layout/hierarchy3"/>
    <dgm:cxn modelId="{AF9A621F-CF11-DA45-8843-D69F2AC42789}" type="presParOf" srcId="{D885C492-4A21-BE46-8051-732D8D6B66A5}" destId="{312583C0-2738-4F49-8C24-00C1CC4F9479}" srcOrd="1" destOrd="0" presId="urn:microsoft.com/office/officeart/2005/8/layout/hierarchy3"/>
    <dgm:cxn modelId="{01733482-1AFE-9442-B586-5460C373B9A7}" type="presParOf" srcId="{D885C492-4A21-BE46-8051-732D8D6B66A5}" destId="{E089FC5C-886B-0742-B86E-3B261EED75B5}" srcOrd="2" destOrd="0" presId="urn:microsoft.com/office/officeart/2005/8/layout/hierarchy3"/>
    <dgm:cxn modelId="{AFA2F4CE-8BCC-FA4C-9D75-6CE22D20CF34}" type="presParOf" srcId="{D885C492-4A21-BE46-8051-732D8D6B66A5}" destId="{CCB5AE2B-9BF0-3842-A863-321A8CBF445C}" srcOrd="3" destOrd="0" presId="urn:microsoft.com/office/officeart/2005/8/layout/hierarchy3"/>
    <dgm:cxn modelId="{A04FA762-7202-1148-92EF-DEA347C9BF95}" type="presParOf" srcId="{D885C492-4A21-BE46-8051-732D8D6B66A5}" destId="{B9A95DEC-73E5-5A4E-9FBD-CDA4E052E450}" srcOrd="4" destOrd="0" presId="urn:microsoft.com/office/officeart/2005/8/layout/hierarchy3"/>
    <dgm:cxn modelId="{D70D21EB-3F9E-7446-B3F3-2EEDD217A715}" type="presParOf" srcId="{D885C492-4A21-BE46-8051-732D8D6B66A5}" destId="{CBF38A5C-1149-384A-85D2-C113B84C8244}" srcOrd="5" destOrd="0" presId="urn:microsoft.com/office/officeart/2005/8/layout/hierarchy3"/>
    <dgm:cxn modelId="{4AF2D2D7-192C-1B4D-BF05-F091390998D4}" type="presParOf" srcId="{2D67D803-01AA-2D47-9951-B68282ACB658}" destId="{753E3E32-FF94-8D4A-A041-DFDFEDD49EA3}" srcOrd="1" destOrd="0" presId="urn:microsoft.com/office/officeart/2005/8/layout/hierarchy3"/>
    <dgm:cxn modelId="{929FE049-4ACC-CB48-924A-11F461BFE9CC}" type="presParOf" srcId="{753E3E32-FF94-8D4A-A041-DFDFEDD49EA3}" destId="{DEBB3F40-7A43-B545-A495-B13A3E8D15C8}" srcOrd="0" destOrd="0" presId="urn:microsoft.com/office/officeart/2005/8/layout/hierarchy3"/>
    <dgm:cxn modelId="{5F884F72-3E72-DB46-B04A-823183AE8C91}" type="presParOf" srcId="{DEBB3F40-7A43-B545-A495-B13A3E8D15C8}" destId="{5C8D33B9-9914-8A49-A5DC-54BA0F0E62D7}" srcOrd="0" destOrd="0" presId="urn:microsoft.com/office/officeart/2005/8/layout/hierarchy3"/>
    <dgm:cxn modelId="{9E711E61-0DF1-ED45-9CD3-6D880190E00F}" type="presParOf" srcId="{DEBB3F40-7A43-B545-A495-B13A3E8D15C8}" destId="{44EB06CB-A250-0E4A-B2D6-CAED449F707F}" srcOrd="1" destOrd="0" presId="urn:microsoft.com/office/officeart/2005/8/layout/hierarchy3"/>
    <dgm:cxn modelId="{2FE2A90D-FF2D-C147-8FBB-28A2C56FDA60}" type="presParOf" srcId="{753E3E32-FF94-8D4A-A041-DFDFEDD49EA3}" destId="{9A23C5A4-E26E-AA46-88D5-D9F5713C81EC}" srcOrd="1" destOrd="0" presId="urn:microsoft.com/office/officeart/2005/8/layout/hierarchy3"/>
    <dgm:cxn modelId="{35AC4B61-03BD-894F-A003-BACC65A90B0C}" type="presParOf" srcId="{9A23C5A4-E26E-AA46-88D5-D9F5713C81EC}" destId="{714ACBCC-76C9-7D42-AD79-78B4382EC678}" srcOrd="0" destOrd="0" presId="urn:microsoft.com/office/officeart/2005/8/layout/hierarchy3"/>
    <dgm:cxn modelId="{AE374287-8A61-C048-94B1-04E7E684A6B5}" type="presParOf" srcId="{9A23C5A4-E26E-AA46-88D5-D9F5713C81EC}" destId="{E215A9F5-2BE9-5B4A-AEA1-EA209096D6D4}" srcOrd="1" destOrd="0" presId="urn:microsoft.com/office/officeart/2005/8/layout/hierarchy3"/>
    <dgm:cxn modelId="{1BD49C07-AD99-F140-B558-08C756DBCBB4}" type="presParOf" srcId="{9A23C5A4-E26E-AA46-88D5-D9F5713C81EC}" destId="{5EE0814D-5A5F-924F-8BDB-1C7E964E2AF5}" srcOrd="2" destOrd="0" presId="urn:microsoft.com/office/officeart/2005/8/layout/hierarchy3"/>
    <dgm:cxn modelId="{2C7AE8B8-FBE6-D749-ABCE-B8460CD70DE5}" type="presParOf" srcId="{9A23C5A4-E26E-AA46-88D5-D9F5713C81EC}" destId="{1F296C3E-B655-7846-B736-ED5438B3005A}" srcOrd="3" destOrd="0" presId="urn:microsoft.com/office/officeart/2005/8/layout/hierarchy3"/>
    <dgm:cxn modelId="{1DCCA49D-7392-2C43-8793-06FBF840CBC2}" type="presParOf" srcId="{9A23C5A4-E26E-AA46-88D5-D9F5713C81EC}" destId="{3E3707BE-BD17-7F42-BC1E-94233425DDEF}" srcOrd="4" destOrd="0" presId="urn:microsoft.com/office/officeart/2005/8/layout/hierarchy3"/>
    <dgm:cxn modelId="{9C221E8B-B1E3-8645-A86E-2BDA35A40336}" type="presParOf" srcId="{9A23C5A4-E26E-AA46-88D5-D9F5713C81EC}" destId="{026C1694-7AAE-B245-807A-62E5597CEB3D}" srcOrd="5" destOrd="0" presId="urn:microsoft.com/office/officeart/2005/8/layout/hierarchy3"/>
    <dgm:cxn modelId="{082DCBFC-1737-1A44-98B9-DAFE611F308D}" type="presParOf" srcId="{9A23C5A4-E26E-AA46-88D5-D9F5713C81EC}" destId="{796DBFC7-8264-A940-9AAD-ECC99110711E}" srcOrd="6" destOrd="0" presId="urn:microsoft.com/office/officeart/2005/8/layout/hierarchy3"/>
    <dgm:cxn modelId="{57158060-5B48-F04D-BDC7-1480BE7726D7}" type="presParOf" srcId="{9A23C5A4-E26E-AA46-88D5-D9F5713C81EC}" destId="{510295F1-E8C5-024A-8234-7136961019D1}" srcOrd="7" destOrd="0" presId="urn:microsoft.com/office/officeart/2005/8/layout/hierarchy3"/>
    <dgm:cxn modelId="{6A581D73-DF24-134E-867D-E37BE4E719E5}" type="presParOf" srcId="{9A23C5A4-E26E-AA46-88D5-D9F5713C81EC}" destId="{ADDBB436-B8DE-F049-808B-85C81F093D88}" srcOrd="8" destOrd="0" presId="urn:microsoft.com/office/officeart/2005/8/layout/hierarchy3"/>
    <dgm:cxn modelId="{B58EE4F9-8BB8-DD4E-B395-B50A9FA04BE8}" type="presParOf" srcId="{9A23C5A4-E26E-AA46-88D5-D9F5713C81EC}" destId="{B6896DE2-4BDA-924F-92A9-809C94620162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19162E-A5DB-224E-9335-535E263489D5}" type="doc">
      <dgm:prSet loTypeId="urn:microsoft.com/office/officeart/2005/8/layout/hierarchy3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B6154662-F89F-A043-9783-8E3F1109038E}">
      <dgm:prSet phldrT="[Texto]" custT="1"/>
      <dgm:spPr/>
      <dgm:t>
        <a:bodyPr/>
        <a:lstStyle/>
        <a:p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Descripción detallada del sistema, contendrá:</a:t>
          </a:r>
          <a:endParaRPr lang="es-E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488395-30CB-A44E-B1E1-39453B9BDA9C}" type="parTrans" cxnId="{6A7E63B2-F3F0-2641-B32A-9F96EE339397}">
      <dgm:prSet/>
      <dgm:spPr/>
      <dgm:t>
        <a:bodyPr/>
        <a:lstStyle/>
        <a:p>
          <a:endParaRPr lang="es-ES"/>
        </a:p>
      </dgm:t>
    </dgm:pt>
    <dgm:pt modelId="{BC4104CC-0851-DC49-85F7-C9C8ED462318}" type="sibTrans" cxnId="{6A7E63B2-F3F0-2641-B32A-9F96EE339397}">
      <dgm:prSet/>
      <dgm:spPr/>
      <dgm:t>
        <a:bodyPr/>
        <a:lstStyle/>
        <a:p>
          <a:endParaRPr lang="es-ES"/>
        </a:p>
      </dgm:t>
    </dgm:pt>
    <dgm:pt modelId="{76205CD7-7BAE-F548-9694-7B9630E0E7DF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Programas, módulos reutilizables y objetos.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0CFCDB0-BB4B-4845-86DC-4B9B6C5A4FC7}" type="parTrans" cxnId="{AE438CDA-2B08-B448-B32D-1AB82D07A9F2}">
      <dgm:prSet/>
      <dgm:spPr/>
      <dgm:t>
        <a:bodyPr/>
        <a:lstStyle/>
        <a:p>
          <a:endParaRPr lang="es-ES"/>
        </a:p>
      </dgm:t>
    </dgm:pt>
    <dgm:pt modelId="{00A33C3F-DD6D-0E47-9C3C-8E6CAE86E042}" type="sibTrans" cxnId="{AE438CDA-2B08-B448-B32D-1AB82D07A9F2}">
      <dgm:prSet/>
      <dgm:spPr/>
      <dgm:t>
        <a:bodyPr/>
        <a:lstStyle/>
        <a:p>
          <a:endParaRPr lang="es-ES"/>
        </a:p>
      </dgm:t>
    </dgm:pt>
    <dgm:pt modelId="{8ED2835B-718F-DF43-87D5-791D5CC560C6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Ficheros y bases de datos.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BC6A58-D926-CB43-9A28-9F1CCD11B5F2}" type="parTrans" cxnId="{D3774B06-C0A7-084F-B3AB-C8F5BAA3EE64}">
      <dgm:prSet/>
      <dgm:spPr/>
      <dgm:t>
        <a:bodyPr/>
        <a:lstStyle/>
        <a:p>
          <a:endParaRPr lang="es-ES"/>
        </a:p>
      </dgm:t>
    </dgm:pt>
    <dgm:pt modelId="{5A661008-2222-9745-B12E-54EB48982FD4}" type="sibTrans" cxnId="{D3774B06-C0A7-084F-B3AB-C8F5BAA3EE64}">
      <dgm:prSet/>
      <dgm:spPr/>
      <dgm:t>
        <a:bodyPr/>
        <a:lstStyle/>
        <a:p>
          <a:endParaRPr lang="es-ES"/>
        </a:p>
      </dgm:t>
    </dgm:pt>
    <dgm:pt modelId="{F8618AEA-8D0B-DF4C-BFC8-8D5672A5FE96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Transacciones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598D04-C86D-3F4B-B4F5-07F2149222C2}" type="parTrans" cxnId="{C50A3AFD-EA01-B74E-A922-79B268E411B6}">
      <dgm:prSet/>
      <dgm:spPr/>
      <dgm:t>
        <a:bodyPr/>
        <a:lstStyle/>
        <a:p>
          <a:endParaRPr lang="es-ES"/>
        </a:p>
      </dgm:t>
    </dgm:pt>
    <dgm:pt modelId="{AC1E6D8E-263E-3B46-9F93-D6358A9782BE}" type="sibTrans" cxnId="{C50A3AFD-EA01-B74E-A922-79B268E411B6}">
      <dgm:prSet/>
      <dgm:spPr/>
      <dgm:t>
        <a:bodyPr/>
        <a:lstStyle/>
        <a:p>
          <a:endParaRPr lang="es-ES"/>
        </a:p>
      </dgm:t>
    </dgm:pt>
    <dgm:pt modelId="{5F16DBCE-530D-6A41-BBD9-D8CC8BF207E0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Diccionario de datos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3440CA-58A5-9249-9094-969161D11391}" type="parTrans" cxnId="{5E1C8AE7-B0E3-224C-931D-A610BB31E486}">
      <dgm:prSet/>
      <dgm:spPr/>
      <dgm:t>
        <a:bodyPr/>
        <a:lstStyle/>
        <a:p>
          <a:endParaRPr lang="es-ES"/>
        </a:p>
      </dgm:t>
    </dgm:pt>
    <dgm:pt modelId="{17C352CB-FB7C-9947-9477-BD287CA223C3}" type="sibTrans" cxnId="{5E1C8AE7-B0E3-224C-931D-A610BB31E486}">
      <dgm:prSet/>
      <dgm:spPr/>
      <dgm:t>
        <a:bodyPr/>
        <a:lstStyle/>
        <a:p>
          <a:endParaRPr lang="es-ES"/>
        </a:p>
      </dgm:t>
    </dgm:pt>
    <dgm:pt modelId="{CCB3B6B7-09FE-3D4E-BA96-031C11730F99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Procedimientos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111B4C-975E-044A-8E8E-7547B2FD1F34}" type="parTrans" cxnId="{6E4F8161-C9A1-D242-850C-942A847A1041}">
      <dgm:prSet/>
      <dgm:spPr/>
      <dgm:t>
        <a:bodyPr/>
        <a:lstStyle/>
        <a:p>
          <a:endParaRPr lang="es-ES"/>
        </a:p>
      </dgm:t>
    </dgm:pt>
    <dgm:pt modelId="{9BEC44B3-DDA7-2943-BE41-F65FEB1D4D90}" type="sibTrans" cxnId="{6E4F8161-C9A1-D242-850C-942A847A1041}">
      <dgm:prSet/>
      <dgm:spPr/>
      <dgm:t>
        <a:bodyPr/>
        <a:lstStyle/>
        <a:p>
          <a:endParaRPr lang="es-ES"/>
        </a:p>
      </dgm:t>
    </dgm:pt>
    <dgm:pt modelId="{B7B4F211-6335-B843-A72A-71DF08E02C4E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Carga del sistema y tiempos de respuesta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A97BF5-2439-B645-8E60-59C3CC9F7FE8}" type="parTrans" cxnId="{5E0FA706-A1F9-F04E-8731-F532116789C5}">
      <dgm:prSet/>
      <dgm:spPr/>
      <dgm:t>
        <a:bodyPr/>
        <a:lstStyle/>
        <a:p>
          <a:endParaRPr lang="es-ES"/>
        </a:p>
      </dgm:t>
    </dgm:pt>
    <dgm:pt modelId="{5004F2F7-9F58-A846-9C5C-B1F0AFCA89AE}" type="sibTrans" cxnId="{5E0FA706-A1F9-F04E-8731-F532116789C5}">
      <dgm:prSet/>
      <dgm:spPr/>
      <dgm:t>
        <a:bodyPr/>
        <a:lstStyle/>
        <a:p>
          <a:endParaRPr lang="es-ES"/>
        </a:p>
      </dgm:t>
    </dgm:pt>
    <dgm:pt modelId="{B19165E2-EA43-9B40-97C2-63FB873C2B91}">
      <dgm:prSet custT="1"/>
      <dgm:spPr/>
      <dgm:t>
        <a:bodyPr/>
        <a:lstStyle/>
        <a:p>
          <a:r>
            <a:rPr lang="es-ES_tradnl" altLang="es-CL" sz="140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Interfaces, tanto humanos como de máquinas.</a:t>
          </a:r>
          <a:endParaRPr lang="es-ES_tradnl" altLang="es-CL" sz="1400" dirty="0">
            <a:solidFill>
              <a:schemeClr val="accent4">
                <a:lumMod val="75000"/>
              </a:schemeClr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10FA5A-1443-A544-BDDA-A1E4CC267DE1}" type="parTrans" cxnId="{5FD416AA-7D26-774F-9176-4AA029F97492}">
      <dgm:prSet/>
      <dgm:spPr/>
      <dgm:t>
        <a:bodyPr/>
        <a:lstStyle/>
        <a:p>
          <a:endParaRPr lang="es-ES"/>
        </a:p>
      </dgm:t>
    </dgm:pt>
    <dgm:pt modelId="{3B0B2A5D-2DC2-5F44-AAED-58F6D0637CD0}" type="sibTrans" cxnId="{5FD416AA-7D26-774F-9176-4AA029F97492}">
      <dgm:prSet/>
      <dgm:spPr/>
      <dgm:t>
        <a:bodyPr/>
        <a:lstStyle/>
        <a:p>
          <a:endParaRPr lang="es-ES"/>
        </a:p>
      </dgm:t>
    </dgm:pt>
    <dgm:pt modelId="{4C4FE6A8-222D-B549-99AB-8DAF6677728F}" type="pres">
      <dgm:prSet presAssocID="{6C19162E-A5DB-224E-9335-535E263489D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CF10DE66-5601-9E49-9DAE-871316F3BD22}" type="pres">
      <dgm:prSet presAssocID="{B6154662-F89F-A043-9783-8E3F1109038E}" presName="root" presStyleCnt="0"/>
      <dgm:spPr/>
    </dgm:pt>
    <dgm:pt modelId="{3862E6A7-5079-0248-BF30-542C587C876F}" type="pres">
      <dgm:prSet presAssocID="{B6154662-F89F-A043-9783-8E3F1109038E}" presName="rootComposite" presStyleCnt="0"/>
      <dgm:spPr/>
    </dgm:pt>
    <dgm:pt modelId="{9CF1EF75-BFC8-B84F-BFB7-DAB7141F68D0}" type="pres">
      <dgm:prSet presAssocID="{B6154662-F89F-A043-9783-8E3F1109038E}" presName="rootText" presStyleLbl="node1" presStyleIdx="0" presStyleCnt="1" custScaleX="246573"/>
      <dgm:spPr/>
      <dgm:t>
        <a:bodyPr/>
        <a:lstStyle/>
        <a:p>
          <a:endParaRPr lang="es-CL"/>
        </a:p>
      </dgm:t>
    </dgm:pt>
    <dgm:pt modelId="{3A2B6B9D-34AD-5740-80F8-FA77982F38DD}" type="pres">
      <dgm:prSet presAssocID="{B6154662-F89F-A043-9783-8E3F1109038E}" presName="rootConnector" presStyleLbl="node1" presStyleIdx="0" presStyleCnt="1"/>
      <dgm:spPr/>
      <dgm:t>
        <a:bodyPr/>
        <a:lstStyle/>
        <a:p>
          <a:endParaRPr lang="es-CL"/>
        </a:p>
      </dgm:t>
    </dgm:pt>
    <dgm:pt modelId="{2BBF4082-EA32-A541-ADFD-C208D5771ABA}" type="pres">
      <dgm:prSet presAssocID="{B6154662-F89F-A043-9783-8E3F1109038E}" presName="childShape" presStyleCnt="0"/>
      <dgm:spPr/>
    </dgm:pt>
    <dgm:pt modelId="{DBA21EFC-2BF0-B248-8C10-0F8CA0484DE0}" type="pres">
      <dgm:prSet presAssocID="{20CFCDB0-BB4B-4845-86DC-4B9B6C5A4FC7}" presName="Name13" presStyleLbl="parChTrans1D2" presStyleIdx="0" presStyleCnt="7"/>
      <dgm:spPr/>
      <dgm:t>
        <a:bodyPr/>
        <a:lstStyle/>
        <a:p>
          <a:endParaRPr lang="es-CL"/>
        </a:p>
      </dgm:t>
    </dgm:pt>
    <dgm:pt modelId="{9C94A2C6-42B9-4E40-B151-8D5BCEA53C24}" type="pres">
      <dgm:prSet presAssocID="{76205CD7-7BAE-F548-9694-7B9630E0E7DF}" presName="childText" presStyleLbl="bgAcc1" presStyleIdx="0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B1E54F7-5F77-9F42-99B0-8C21F5001F31}" type="pres">
      <dgm:prSet presAssocID="{2DBC6A58-D926-CB43-9A28-9F1CCD11B5F2}" presName="Name13" presStyleLbl="parChTrans1D2" presStyleIdx="1" presStyleCnt="7"/>
      <dgm:spPr/>
      <dgm:t>
        <a:bodyPr/>
        <a:lstStyle/>
        <a:p>
          <a:endParaRPr lang="es-CL"/>
        </a:p>
      </dgm:t>
    </dgm:pt>
    <dgm:pt modelId="{18836724-7552-2F43-9C92-CD19BC11E9D0}" type="pres">
      <dgm:prSet presAssocID="{8ED2835B-718F-DF43-87D5-791D5CC560C6}" presName="childText" presStyleLbl="bgAcc1" presStyleIdx="1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D2086A5-EC6C-7141-B240-03EC63447392}" type="pres">
      <dgm:prSet presAssocID="{F8598D04-C86D-3F4B-B4F5-07F2149222C2}" presName="Name13" presStyleLbl="parChTrans1D2" presStyleIdx="2" presStyleCnt="7"/>
      <dgm:spPr/>
      <dgm:t>
        <a:bodyPr/>
        <a:lstStyle/>
        <a:p>
          <a:endParaRPr lang="es-CL"/>
        </a:p>
      </dgm:t>
    </dgm:pt>
    <dgm:pt modelId="{826B3B6E-6A2C-B948-9DEC-D684D8D219FC}" type="pres">
      <dgm:prSet presAssocID="{F8618AEA-8D0B-DF4C-BFC8-8D5672A5FE96}" presName="childText" presStyleLbl="bgAcc1" presStyleIdx="2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464C38D-A688-DA4D-907C-6D21532EE45A}" type="pres">
      <dgm:prSet presAssocID="{4D3440CA-58A5-9249-9094-969161D11391}" presName="Name13" presStyleLbl="parChTrans1D2" presStyleIdx="3" presStyleCnt="7"/>
      <dgm:spPr/>
      <dgm:t>
        <a:bodyPr/>
        <a:lstStyle/>
        <a:p>
          <a:endParaRPr lang="es-CL"/>
        </a:p>
      </dgm:t>
    </dgm:pt>
    <dgm:pt modelId="{EBBBB59E-E6DA-1141-AC48-D696152ADE58}" type="pres">
      <dgm:prSet presAssocID="{5F16DBCE-530D-6A41-BBD9-D8CC8BF207E0}" presName="childText" presStyleLbl="bgAcc1" presStyleIdx="3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449EB76-550C-7548-BDE7-EDB14345463D}" type="pres">
      <dgm:prSet presAssocID="{64111B4C-975E-044A-8E8E-7547B2FD1F34}" presName="Name13" presStyleLbl="parChTrans1D2" presStyleIdx="4" presStyleCnt="7"/>
      <dgm:spPr/>
      <dgm:t>
        <a:bodyPr/>
        <a:lstStyle/>
        <a:p>
          <a:endParaRPr lang="es-CL"/>
        </a:p>
      </dgm:t>
    </dgm:pt>
    <dgm:pt modelId="{41DBE961-3545-374D-BF82-4CF54E1DB105}" type="pres">
      <dgm:prSet presAssocID="{CCB3B6B7-09FE-3D4E-BA96-031C11730F99}" presName="childText" presStyleLbl="bgAcc1" presStyleIdx="4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EDA0062-1A5C-694A-AD0C-5A6303252999}" type="pres">
      <dgm:prSet presAssocID="{5CA97BF5-2439-B645-8E60-59C3CC9F7FE8}" presName="Name13" presStyleLbl="parChTrans1D2" presStyleIdx="5" presStyleCnt="7"/>
      <dgm:spPr/>
      <dgm:t>
        <a:bodyPr/>
        <a:lstStyle/>
        <a:p>
          <a:endParaRPr lang="es-CL"/>
        </a:p>
      </dgm:t>
    </dgm:pt>
    <dgm:pt modelId="{F5D6D863-6DD3-5242-9225-C4D677F276A8}" type="pres">
      <dgm:prSet presAssocID="{B7B4F211-6335-B843-A72A-71DF08E02C4E}" presName="childText" presStyleLbl="bgAcc1" presStyleIdx="5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CEB1DD3-00E5-5347-9B30-3323296949CF}" type="pres">
      <dgm:prSet presAssocID="{FC10FA5A-1443-A544-BDDA-A1E4CC267DE1}" presName="Name13" presStyleLbl="parChTrans1D2" presStyleIdx="6" presStyleCnt="7"/>
      <dgm:spPr/>
      <dgm:t>
        <a:bodyPr/>
        <a:lstStyle/>
        <a:p>
          <a:endParaRPr lang="es-CL"/>
        </a:p>
      </dgm:t>
    </dgm:pt>
    <dgm:pt modelId="{E48865AC-7E1D-C44E-BB60-72F906B0777D}" type="pres">
      <dgm:prSet presAssocID="{B19165E2-EA43-9B40-97C2-63FB873C2B91}" presName="childText" presStyleLbl="bgAcc1" presStyleIdx="6" presStyleCnt="7" custScaleX="24657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402DCC13-42D7-1046-8EFE-BF0C94FB4DE7}" type="presOf" srcId="{F8618AEA-8D0B-DF4C-BFC8-8D5672A5FE96}" destId="{826B3B6E-6A2C-B948-9DEC-D684D8D219FC}" srcOrd="0" destOrd="0" presId="urn:microsoft.com/office/officeart/2005/8/layout/hierarchy3"/>
    <dgm:cxn modelId="{4F006D20-3BE1-294C-A4A0-E095CEA8CDBF}" type="presOf" srcId="{5CA97BF5-2439-B645-8E60-59C3CC9F7FE8}" destId="{3EDA0062-1A5C-694A-AD0C-5A6303252999}" srcOrd="0" destOrd="0" presId="urn:microsoft.com/office/officeart/2005/8/layout/hierarchy3"/>
    <dgm:cxn modelId="{F543D4BC-372C-D64C-B21B-88D3C9C9C765}" type="presOf" srcId="{FC10FA5A-1443-A544-BDDA-A1E4CC267DE1}" destId="{9CEB1DD3-00E5-5347-9B30-3323296949CF}" srcOrd="0" destOrd="0" presId="urn:microsoft.com/office/officeart/2005/8/layout/hierarchy3"/>
    <dgm:cxn modelId="{C50A3AFD-EA01-B74E-A922-79B268E411B6}" srcId="{B6154662-F89F-A043-9783-8E3F1109038E}" destId="{F8618AEA-8D0B-DF4C-BFC8-8D5672A5FE96}" srcOrd="2" destOrd="0" parTransId="{F8598D04-C86D-3F4B-B4F5-07F2149222C2}" sibTransId="{AC1E6D8E-263E-3B46-9F93-D6358A9782BE}"/>
    <dgm:cxn modelId="{8D2F4F4A-B977-5C41-8D5B-43CCD194FEC6}" type="presOf" srcId="{5F16DBCE-530D-6A41-BBD9-D8CC8BF207E0}" destId="{EBBBB59E-E6DA-1141-AC48-D696152ADE58}" srcOrd="0" destOrd="0" presId="urn:microsoft.com/office/officeart/2005/8/layout/hierarchy3"/>
    <dgm:cxn modelId="{A5FE4038-7155-1B48-825B-3E0704C464A5}" type="presOf" srcId="{20CFCDB0-BB4B-4845-86DC-4B9B6C5A4FC7}" destId="{DBA21EFC-2BF0-B248-8C10-0F8CA0484DE0}" srcOrd="0" destOrd="0" presId="urn:microsoft.com/office/officeart/2005/8/layout/hierarchy3"/>
    <dgm:cxn modelId="{7540C523-0329-074E-AB34-9BC863F886F3}" type="presOf" srcId="{8ED2835B-718F-DF43-87D5-791D5CC560C6}" destId="{18836724-7552-2F43-9C92-CD19BC11E9D0}" srcOrd="0" destOrd="0" presId="urn:microsoft.com/office/officeart/2005/8/layout/hierarchy3"/>
    <dgm:cxn modelId="{59B51F45-2B8B-2E48-A565-08B5300AB2DB}" type="presOf" srcId="{64111B4C-975E-044A-8E8E-7547B2FD1F34}" destId="{4449EB76-550C-7548-BDE7-EDB14345463D}" srcOrd="0" destOrd="0" presId="urn:microsoft.com/office/officeart/2005/8/layout/hierarchy3"/>
    <dgm:cxn modelId="{93D4054A-6E02-2748-B10D-38B1B302FD64}" type="presOf" srcId="{6C19162E-A5DB-224E-9335-535E263489D5}" destId="{4C4FE6A8-222D-B549-99AB-8DAF6677728F}" srcOrd="0" destOrd="0" presId="urn:microsoft.com/office/officeart/2005/8/layout/hierarchy3"/>
    <dgm:cxn modelId="{39286B94-5A49-D64A-98FD-B5F2C2BD9759}" type="presOf" srcId="{F8598D04-C86D-3F4B-B4F5-07F2149222C2}" destId="{3D2086A5-EC6C-7141-B240-03EC63447392}" srcOrd="0" destOrd="0" presId="urn:microsoft.com/office/officeart/2005/8/layout/hierarchy3"/>
    <dgm:cxn modelId="{90D8DD6E-0AE2-CC4E-940B-F6DF5B3EDB15}" type="presOf" srcId="{4D3440CA-58A5-9249-9094-969161D11391}" destId="{6464C38D-A688-DA4D-907C-6D21532EE45A}" srcOrd="0" destOrd="0" presId="urn:microsoft.com/office/officeart/2005/8/layout/hierarchy3"/>
    <dgm:cxn modelId="{5FD416AA-7D26-774F-9176-4AA029F97492}" srcId="{B6154662-F89F-A043-9783-8E3F1109038E}" destId="{B19165E2-EA43-9B40-97C2-63FB873C2B91}" srcOrd="6" destOrd="0" parTransId="{FC10FA5A-1443-A544-BDDA-A1E4CC267DE1}" sibTransId="{3B0B2A5D-2DC2-5F44-AAED-58F6D0637CD0}"/>
    <dgm:cxn modelId="{7DEE78F6-4730-3247-85D9-673EFFE243F8}" type="presOf" srcId="{CCB3B6B7-09FE-3D4E-BA96-031C11730F99}" destId="{41DBE961-3545-374D-BF82-4CF54E1DB105}" srcOrd="0" destOrd="0" presId="urn:microsoft.com/office/officeart/2005/8/layout/hierarchy3"/>
    <dgm:cxn modelId="{6A7E63B2-F3F0-2641-B32A-9F96EE339397}" srcId="{6C19162E-A5DB-224E-9335-535E263489D5}" destId="{B6154662-F89F-A043-9783-8E3F1109038E}" srcOrd="0" destOrd="0" parTransId="{57488395-30CB-A44E-B1E1-39453B9BDA9C}" sibTransId="{BC4104CC-0851-DC49-85F7-C9C8ED462318}"/>
    <dgm:cxn modelId="{B683CFD5-CED4-044C-8F69-5AB0A566C986}" type="presOf" srcId="{B6154662-F89F-A043-9783-8E3F1109038E}" destId="{3A2B6B9D-34AD-5740-80F8-FA77982F38DD}" srcOrd="1" destOrd="0" presId="urn:microsoft.com/office/officeart/2005/8/layout/hierarchy3"/>
    <dgm:cxn modelId="{9B6254D5-8711-8D4A-BFC8-4BB0C1009DDD}" type="presOf" srcId="{2DBC6A58-D926-CB43-9A28-9F1CCD11B5F2}" destId="{FB1E54F7-5F77-9F42-99B0-8C21F5001F31}" srcOrd="0" destOrd="0" presId="urn:microsoft.com/office/officeart/2005/8/layout/hierarchy3"/>
    <dgm:cxn modelId="{3F1EC2AC-163E-0145-9F89-BE0E4C181F1C}" type="presOf" srcId="{B6154662-F89F-A043-9783-8E3F1109038E}" destId="{9CF1EF75-BFC8-B84F-BFB7-DAB7141F68D0}" srcOrd="0" destOrd="0" presId="urn:microsoft.com/office/officeart/2005/8/layout/hierarchy3"/>
    <dgm:cxn modelId="{5E0FA706-A1F9-F04E-8731-F532116789C5}" srcId="{B6154662-F89F-A043-9783-8E3F1109038E}" destId="{B7B4F211-6335-B843-A72A-71DF08E02C4E}" srcOrd="5" destOrd="0" parTransId="{5CA97BF5-2439-B645-8E60-59C3CC9F7FE8}" sibTransId="{5004F2F7-9F58-A846-9C5C-B1F0AFCA89AE}"/>
    <dgm:cxn modelId="{6E4F8161-C9A1-D242-850C-942A847A1041}" srcId="{B6154662-F89F-A043-9783-8E3F1109038E}" destId="{CCB3B6B7-09FE-3D4E-BA96-031C11730F99}" srcOrd="4" destOrd="0" parTransId="{64111B4C-975E-044A-8E8E-7547B2FD1F34}" sibTransId="{9BEC44B3-DDA7-2943-BE41-F65FEB1D4D90}"/>
    <dgm:cxn modelId="{229A0681-DF9A-A842-B360-A4DD901E464F}" type="presOf" srcId="{B19165E2-EA43-9B40-97C2-63FB873C2B91}" destId="{E48865AC-7E1D-C44E-BB60-72F906B0777D}" srcOrd="0" destOrd="0" presId="urn:microsoft.com/office/officeart/2005/8/layout/hierarchy3"/>
    <dgm:cxn modelId="{8873A891-350B-3440-A204-10A6050ECF2D}" type="presOf" srcId="{76205CD7-7BAE-F548-9694-7B9630E0E7DF}" destId="{9C94A2C6-42B9-4E40-B151-8D5BCEA53C24}" srcOrd="0" destOrd="0" presId="urn:microsoft.com/office/officeart/2005/8/layout/hierarchy3"/>
    <dgm:cxn modelId="{5E1C8AE7-B0E3-224C-931D-A610BB31E486}" srcId="{B6154662-F89F-A043-9783-8E3F1109038E}" destId="{5F16DBCE-530D-6A41-BBD9-D8CC8BF207E0}" srcOrd="3" destOrd="0" parTransId="{4D3440CA-58A5-9249-9094-969161D11391}" sibTransId="{17C352CB-FB7C-9947-9477-BD287CA223C3}"/>
    <dgm:cxn modelId="{AE438CDA-2B08-B448-B32D-1AB82D07A9F2}" srcId="{B6154662-F89F-A043-9783-8E3F1109038E}" destId="{76205CD7-7BAE-F548-9694-7B9630E0E7DF}" srcOrd="0" destOrd="0" parTransId="{20CFCDB0-BB4B-4845-86DC-4B9B6C5A4FC7}" sibTransId="{00A33C3F-DD6D-0E47-9C3C-8E6CAE86E042}"/>
    <dgm:cxn modelId="{D3774B06-C0A7-084F-B3AB-C8F5BAA3EE64}" srcId="{B6154662-F89F-A043-9783-8E3F1109038E}" destId="{8ED2835B-718F-DF43-87D5-791D5CC560C6}" srcOrd="1" destOrd="0" parTransId="{2DBC6A58-D926-CB43-9A28-9F1CCD11B5F2}" sibTransId="{5A661008-2222-9745-B12E-54EB48982FD4}"/>
    <dgm:cxn modelId="{08B7772A-4014-5546-9885-AB725E0CBF08}" type="presOf" srcId="{B7B4F211-6335-B843-A72A-71DF08E02C4E}" destId="{F5D6D863-6DD3-5242-9225-C4D677F276A8}" srcOrd="0" destOrd="0" presId="urn:microsoft.com/office/officeart/2005/8/layout/hierarchy3"/>
    <dgm:cxn modelId="{4C7BE83D-4F2F-734D-9B86-A8D1CDB8FD22}" type="presParOf" srcId="{4C4FE6A8-222D-B549-99AB-8DAF6677728F}" destId="{CF10DE66-5601-9E49-9DAE-871316F3BD22}" srcOrd="0" destOrd="0" presId="urn:microsoft.com/office/officeart/2005/8/layout/hierarchy3"/>
    <dgm:cxn modelId="{EA1AB658-93C9-A34C-AFD3-A3F2808A3B8A}" type="presParOf" srcId="{CF10DE66-5601-9E49-9DAE-871316F3BD22}" destId="{3862E6A7-5079-0248-BF30-542C587C876F}" srcOrd="0" destOrd="0" presId="urn:microsoft.com/office/officeart/2005/8/layout/hierarchy3"/>
    <dgm:cxn modelId="{31071D58-BDDB-394D-877A-04F62EFFED40}" type="presParOf" srcId="{3862E6A7-5079-0248-BF30-542C587C876F}" destId="{9CF1EF75-BFC8-B84F-BFB7-DAB7141F68D0}" srcOrd="0" destOrd="0" presId="urn:microsoft.com/office/officeart/2005/8/layout/hierarchy3"/>
    <dgm:cxn modelId="{D999586B-286E-EF46-ADF0-BFC5D191E67F}" type="presParOf" srcId="{3862E6A7-5079-0248-BF30-542C587C876F}" destId="{3A2B6B9D-34AD-5740-80F8-FA77982F38DD}" srcOrd="1" destOrd="0" presId="urn:microsoft.com/office/officeart/2005/8/layout/hierarchy3"/>
    <dgm:cxn modelId="{BEF85BBB-85E0-AE4A-8DB4-B4A8974FC9EB}" type="presParOf" srcId="{CF10DE66-5601-9E49-9DAE-871316F3BD22}" destId="{2BBF4082-EA32-A541-ADFD-C208D5771ABA}" srcOrd="1" destOrd="0" presId="urn:microsoft.com/office/officeart/2005/8/layout/hierarchy3"/>
    <dgm:cxn modelId="{F64F4837-8222-D74C-90E4-DE7888943619}" type="presParOf" srcId="{2BBF4082-EA32-A541-ADFD-C208D5771ABA}" destId="{DBA21EFC-2BF0-B248-8C10-0F8CA0484DE0}" srcOrd="0" destOrd="0" presId="urn:microsoft.com/office/officeart/2005/8/layout/hierarchy3"/>
    <dgm:cxn modelId="{09C376BF-B970-9B42-9867-C24F4D77DE5F}" type="presParOf" srcId="{2BBF4082-EA32-A541-ADFD-C208D5771ABA}" destId="{9C94A2C6-42B9-4E40-B151-8D5BCEA53C24}" srcOrd="1" destOrd="0" presId="urn:microsoft.com/office/officeart/2005/8/layout/hierarchy3"/>
    <dgm:cxn modelId="{3F3EA7DC-4E77-7448-A896-9387DFF596BC}" type="presParOf" srcId="{2BBF4082-EA32-A541-ADFD-C208D5771ABA}" destId="{FB1E54F7-5F77-9F42-99B0-8C21F5001F31}" srcOrd="2" destOrd="0" presId="urn:microsoft.com/office/officeart/2005/8/layout/hierarchy3"/>
    <dgm:cxn modelId="{159B6150-3EA5-FD44-81B2-1229A74842DE}" type="presParOf" srcId="{2BBF4082-EA32-A541-ADFD-C208D5771ABA}" destId="{18836724-7552-2F43-9C92-CD19BC11E9D0}" srcOrd="3" destOrd="0" presId="urn:microsoft.com/office/officeart/2005/8/layout/hierarchy3"/>
    <dgm:cxn modelId="{2E9EA5AE-C840-D047-A104-865B12862691}" type="presParOf" srcId="{2BBF4082-EA32-A541-ADFD-C208D5771ABA}" destId="{3D2086A5-EC6C-7141-B240-03EC63447392}" srcOrd="4" destOrd="0" presId="urn:microsoft.com/office/officeart/2005/8/layout/hierarchy3"/>
    <dgm:cxn modelId="{9DECD407-C8B0-2741-93F7-2707CC17361A}" type="presParOf" srcId="{2BBF4082-EA32-A541-ADFD-C208D5771ABA}" destId="{826B3B6E-6A2C-B948-9DEC-D684D8D219FC}" srcOrd="5" destOrd="0" presId="urn:microsoft.com/office/officeart/2005/8/layout/hierarchy3"/>
    <dgm:cxn modelId="{84044415-0DA4-B54C-AF2B-D9BF1561A692}" type="presParOf" srcId="{2BBF4082-EA32-A541-ADFD-C208D5771ABA}" destId="{6464C38D-A688-DA4D-907C-6D21532EE45A}" srcOrd="6" destOrd="0" presId="urn:microsoft.com/office/officeart/2005/8/layout/hierarchy3"/>
    <dgm:cxn modelId="{48B7F24A-A674-224C-9378-B1B9F4D1C5C5}" type="presParOf" srcId="{2BBF4082-EA32-A541-ADFD-C208D5771ABA}" destId="{EBBBB59E-E6DA-1141-AC48-D696152ADE58}" srcOrd="7" destOrd="0" presId="urn:microsoft.com/office/officeart/2005/8/layout/hierarchy3"/>
    <dgm:cxn modelId="{A0CA0B18-A9E0-A04F-8DBF-25B55F5E29A0}" type="presParOf" srcId="{2BBF4082-EA32-A541-ADFD-C208D5771ABA}" destId="{4449EB76-550C-7548-BDE7-EDB14345463D}" srcOrd="8" destOrd="0" presId="urn:microsoft.com/office/officeart/2005/8/layout/hierarchy3"/>
    <dgm:cxn modelId="{C35DED93-69DF-C842-A666-E2D2BACDD05D}" type="presParOf" srcId="{2BBF4082-EA32-A541-ADFD-C208D5771ABA}" destId="{41DBE961-3545-374D-BF82-4CF54E1DB105}" srcOrd="9" destOrd="0" presId="urn:microsoft.com/office/officeart/2005/8/layout/hierarchy3"/>
    <dgm:cxn modelId="{C36A2607-827E-0B46-9B7C-2381AE5A15E4}" type="presParOf" srcId="{2BBF4082-EA32-A541-ADFD-C208D5771ABA}" destId="{3EDA0062-1A5C-694A-AD0C-5A6303252999}" srcOrd="10" destOrd="0" presId="urn:microsoft.com/office/officeart/2005/8/layout/hierarchy3"/>
    <dgm:cxn modelId="{A64B0EC1-748F-B14B-8063-418AF30363D5}" type="presParOf" srcId="{2BBF4082-EA32-A541-ADFD-C208D5771ABA}" destId="{F5D6D863-6DD3-5242-9225-C4D677F276A8}" srcOrd="11" destOrd="0" presId="urn:microsoft.com/office/officeart/2005/8/layout/hierarchy3"/>
    <dgm:cxn modelId="{F9C590FE-1A3F-8C49-ABA6-590A6E4EC754}" type="presParOf" srcId="{2BBF4082-EA32-A541-ADFD-C208D5771ABA}" destId="{9CEB1DD3-00E5-5347-9B30-3323296949CF}" srcOrd="12" destOrd="0" presId="urn:microsoft.com/office/officeart/2005/8/layout/hierarchy3"/>
    <dgm:cxn modelId="{12107083-E3AC-B642-AD53-C8BE6A30030F}" type="presParOf" srcId="{2BBF4082-EA32-A541-ADFD-C208D5771ABA}" destId="{E48865AC-7E1D-C44E-BB60-72F906B0777D}" srcOrd="1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696A85-1E17-3347-BAAF-392C67748CB6}" type="doc">
      <dgm:prSet loTypeId="urn:microsoft.com/office/officeart/2005/8/layout/default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s-ES"/>
        </a:p>
      </dgm:t>
    </dgm:pt>
    <dgm:pt modelId="{CE6AA413-16F6-F943-9316-4BDFA8919744}">
      <dgm:prSet phldrT="[Texto]" custT="1"/>
      <dgm:spPr/>
      <dgm:t>
        <a:bodyPr/>
        <a:lstStyle/>
        <a:p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Descripción de los controles del sistema propuestos.</a:t>
          </a:r>
          <a:endParaRPr lang="es-E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87E7A3A-E017-B547-AC84-FB03736727E4}" type="parTrans" cxnId="{6C95CD7F-AF8A-A44C-A49F-A405B2424B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2A020FF-F3DA-0B42-B78A-933231AC9C25}" type="sibTrans" cxnId="{6C95CD7F-AF8A-A44C-A49F-A405B2424B53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27C612-9715-3549-A964-5B88513AB572}">
      <dgm:prSet custT="1"/>
      <dgm:spPr/>
      <dgm:t>
        <a:bodyPr/>
        <a:lstStyle/>
        <a:p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Diseños alternativos recomendados.</a:t>
          </a:r>
        </a:p>
      </dgm:t>
    </dgm:pt>
    <dgm:pt modelId="{6342EAFD-6F74-9E40-993D-B0681401809F}" type="parTrans" cxnId="{D06F9F00-2D8B-0C4C-83AA-33FCBCAA593F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513256-0D52-3E44-A288-A756E5C1EC39}" type="sibTrans" cxnId="{D06F9F00-2D8B-0C4C-83AA-33FCBCAA593F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5A8EE3-CC4B-064F-9880-902E792B9B3F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Estándares de programación y diseño de programas recomendados.</a:t>
          </a:r>
        </a:p>
      </dgm:t>
    </dgm:pt>
    <dgm:pt modelId="{5A509E96-F3CE-E14A-9B4F-ED9E5CD96CA9}" type="parTrans" cxnId="{54B8A0B7-8638-5946-A41A-61297AB44B68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D583707-740A-834C-8A6A-564BA9EEF47D}" type="sibTrans" cxnId="{54B8A0B7-8638-5946-A41A-61297AB44B68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7FAFEC-2AAA-5444-A428-5E7D610E853E}">
      <dgm:prSet custT="1"/>
      <dgm:spPr>
        <a:solidFill>
          <a:schemeClr val="accent4"/>
        </a:solidFill>
      </dgm:spPr>
      <dgm:t>
        <a:bodyPr/>
        <a:lstStyle/>
        <a:p>
          <a:pPr algn="ctr"/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Técnicas de implementación recomendadas:</a:t>
          </a:r>
        </a:p>
      </dgm:t>
    </dgm:pt>
    <dgm:pt modelId="{28B8C707-FC72-4646-83E8-911FFA4F25AD}" type="parTrans" cxnId="{2DFC4CFA-EF5C-234E-88AA-E4F28D5817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FC383A2-C6A1-FE40-A3D9-C5F15A98D81F}" type="sibTrans" cxnId="{2DFC4CFA-EF5C-234E-88AA-E4F28D58179E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24F3B5-79BB-F247-8DC3-D206236FB682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Plan de pruebas de programas.</a:t>
          </a:r>
        </a:p>
      </dgm:t>
    </dgm:pt>
    <dgm:pt modelId="{A92E8C75-C676-B643-AD30-7408B494226A}" type="parTrans" cxnId="{05A094E7-2E0B-7E49-9F88-5A55CFFF0A61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D8425A-737C-1A42-AB09-F4B2A180249A}" type="sibTrans" cxnId="{05A094E7-2E0B-7E49-9F88-5A55CFFF0A61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52ABE69-5D2A-D14C-B34F-B446AF5222A0}">
      <dgm:prSet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s-ES_tradnl" sz="1600" dirty="0">
              <a:latin typeface="Calibri" panose="020F0502020204030204" pitchFamily="34" charset="0"/>
              <a:cs typeface="Calibri" panose="020F0502020204030204" pitchFamily="34" charset="0"/>
            </a:rPr>
            <a:t>Interfaces, tanto humanos como de máquinas </a:t>
          </a:r>
          <a:endParaRPr lang="es-ES_tradnl" altLang="es-CL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552FCF-422B-1F43-AA34-C9C64FCE1C31}" type="parTrans" cxnId="{98D8948A-3DBF-4046-84E8-9531AA82C1A1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578DEC-DBB8-8545-BCC6-926134ECED24}" type="sibTrans" cxnId="{98D8948A-3DBF-4046-84E8-9531AA82C1A1}">
      <dgm:prSet/>
      <dgm:spPr/>
      <dgm:t>
        <a:bodyPr/>
        <a:lstStyle/>
        <a:p>
          <a:endParaRPr lang="es-E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F25E11-9CF0-DF4C-9B14-3905E317DC00}">
      <dgm:prSet custT="1"/>
      <dgm:spPr>
        <a:solidFill>
          <a:schemeClr val="accent4"/>
        </a:solidFill>
      </dgm:spPr>
      <dgm:t>
        <a:bodyPr/>
        <a:lstStyle/>
        <a:p>
          <a:pPr algn="ctr"/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codificación propia</a:t>
          </a:r>
        </a:p>
      </dgm:t>
    </dgm:pt>
    <dgm:pt modelId="{5DEA5C61-7FFD-F14A-9900-6DE741AF6120}" type="parTrans" cxnId="{C2493B48-9A8A-5E4B-8461-A597D5998FFC}">
      <dgm:prSet/>
      <dgm:spPr/>
      <dgm:t>
        <a:bodyPr/>
        <a:lstStyle/>
        <a:p>
          <a:endParaRPr lang="es-ES"/>
        </a:p>
      </dgm:t>
    </dgm:pt>
    <dgm:pt modelId="{829B9191-ED5E-EF4F-AA18-7FD9EB396DCD}" type="sibTrans" cxnId="{C2493B48-9A8A-5E4B-8461-A597D5998FFC}">
      <dgm:prSet/>
      <dgm:spPr/>
      <dgm:t>
        <a:bodyPr/>
        <a:lstStyle/>
        <a:p>
          <a:endParaRPr lang="es-ES"/>
        </a:p>
      </dgm:t>
    </dgm:pt>
    <dgm:pt modelId="{8865BC14-71F6-774E-A1FF-624A75EA881F}">
      <dgm:prSet custT="1"/>
      <dgm:spPr>
        <a:solidFill>
          <a:schemeClr val="accent4"/>
        </a:solidFill>
      </dgm:spPr>
      <dgm:t>
        <a:bodyPr/>
        <a:lstStyle/>
        <a:p>
          <a:pPr algn="ctr"/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compra de paquetes</a:t>
          </a:r>
        </a:p>
      </dgm:t>
    </dgm:pt>
    <dgm:pt modelId="{C4E47284-7E9A-9B42-8C54-DC593F79DB9C}" type="parTrans" cxnId="{33E675D8-A7B1-4346-8DAA-423CEB734EFE}">
      <dgm:prSet/>
      <dgm:spPr/>
      <dgm:t>
        <a:bodyPr/>
        <a:lstStyle/>
        <a:p>
          <a:endParaRPr lang="es-ES"/>
        </a:p>
      </dgm:t>
    </dgm:pt>
    <dgm:pt modelId="{8A29FC3B-665D-4D40-A397-C2F62E388460}" type="sibTrans" cxnId="{33E675D8-A7B1-4346-8DAA-423CEB734EFE}">
      <dgm:prSet/>
      <dgm:spPr/>
      <dgm:t>
        <a:bodyPr/>
        <a:lstStyle/>
        <a:p>
          <a:endParaRPr lang="es-ES"/>
        </a:p>
      </dgm:t>
    </dgm:pt>
    <dgm:pt modelId="{3A11AC83-9AD3-C44C-BEC5-58227A20B6B1}">
      <dgm:prSet custT="1"/>
      <dgm:spPr>
        <a:solidFill>
          <a:schemeClr val="accent4"/>
        </a:solidFill>
      </dgm:spPr>
      <dgm:t>
        <a:bodyPr/>
        <a:lstStyle/>
        <a:p>
          <a:pPr algn="ctr"/>
          <a:r>
            <a:rPr lang="es-ES_tradnl" altLang="es-CL" sz="1600" dirty="0">
              <a:latin typeface="Calibri" panose="020F0502020204030204" pitchFamily="34" charset="0"/>
              <a:cs typeface="Calibri" panose="020F0502020204030204" pitchFamily="34" charset="0"/>
            </a:rPr>
            <a:t>contratación externa, etc.</a:t>
          </a:r>
        </a:p>
      </dgm:t>
    </dgm:pt>
    <dgm:pt modelId="{9924CA15-FAB7-0C48-8F0E-797CD2D320A9}" type="parTrans" cxnId="{AE7F46F5-D27F-9545-B14C-7694FEB2B9A4}">
      <dgm:prSet/>
      <dgm:spPr/>
      <dgm:t>
        <a:bodyPr/>
        <a:lstStyle/>
        <a:p>
          <a:endParaRPr lang="es-ES"/>
        </a:p>
      </dgm:t>
    </dgm:pt>
    <dgm:pt modelId="{53E1D048-A3A1-B34A-9E47-C8FA31EC0755}" type="sibTrans" cxnId="{AE7F46F5-D27F-9545-B14C-7694FEB2B9A4}">
      <dgm:prSet/>
      <dgm:spPr/>
      <dgm:t>
        <a:bodyPr/>
        <a:lstStyle/>
        <a:p>
          <a:endParaRPr lang="es-ES"/>
        </a:p>
      </dgm:t>
    </dgm:pt>
    <dgm:pt modelId="{E3B414F9-43C7-7640-A82F-F735EA402815}" type="pres">
      <dgm:prSet presAssocID="{E8696A85-1E17-3347-BAAF-392C67748C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D79FEAA-83B2-044C-93BA-3B840476FEC4}" type="pres">
      <dgm:prSet presAssocID="{CE6AA413-16F6-F943-9316-4BDFA8919744}" presName="node" presStyleLbl="node1" presStyleIdx="0" presStyleCnt="6" custScaleX="13761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DD31F74-1925-2F48-8ACC-15FE6C2C2C27}" type="pres">
      <dgm:prSet presAssocID="{42A020FF-F3DA-0B42-B78A-933231AC9C25}" presName="sibTrans" presStyleCnt="0"/>
      <dgm:spPr/>
    </dgm:pt>
    <dgm:pt modelId="{861BF8F6-4C2A-AF4C-87E6-490F4819B70F}" type="pres">
      <dgm:prSet presAssocID="{D427C612-9715-3549-A964-5B88513AB572}" presName="node" presStyleLbl="node1" presStyleIdx="1" presStyleCnt="6" custScaleX="13761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3965876-C1F5-AA40-A64E-50AE21C1C6BE}" type="pres">
      <dgm:prSet presAssocID="{81513256-0D52-3E44-A288-A756E5C1EC39}" presName="sibTrans" presStyleCnt="0"/>
      <dgm:spPr/>
    </dgm:pt>
    <dgm:pt modelId="{D73BA953-0770-8646-BEC9-16CD8D24F386}" type="pres">
      <dgm:prSet presAssocID="{C45A8EE3-CC4B-064F-9880-902E792B9B3F}" presName="node" presStyleLbl="node1" presStyleIdx="2" presStyleCnt="6" custScaleX="13761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25A5760F-8DEE-1147-918F-C2322CAFEDB1}" type="pres">
      <dgm:prSet presAssocID="{1D583707-740A-834C-8A6A-564BA9EEF47D}" presName="sibTrans" presStyleCnt="0"/>
      <dgm:spPr/>
    </dgm:pt>
    <dgm:pt modelId="{C02E7BFD-F2E0-DB4A-936E-87F67D88A8C6}" type="pres">
      <dgm:prSet presAssocID="{0C7FAFEC-2AAA-5444-A428-5E7D610E853E}" presName="node" presStyleLbl="node1" presStyleIdx="3" presStyleCnt="6" custScaleX="137618" custScaleY="15265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596999B8-2580-4042-892E-B520242035EC}" type="pres">
      <dgm:prSet presAssocID="{7FC383A2-C6A1-FE40-A3D9-C5F15A98D81F}" presName="sibTrans" presStyleCnt="0"/>
      <dgm:spPr/>
    </dgm:pt>
    <dgm:pt modelId="{82F05526-107B-7A41-9D60-B78817319C35}" type="pres">
      <dgm:prSet presAssocID="{0C24F3B5-79BB-F247-8DC3-D206236FB682}" presName="node" presStyleLbl="node1" presStyleIdx="4" presStyleCnt="6" custScaleX="13761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7FD57EC-A820-D244-AE30-A123550FAA5E}" type="pres">
      <dgm:prSet presAssocID="{4ED8425A-737C-1A42-AB09-F4B2A180249A}" presName="sibTrans" presStyleCnt="0"/>
      <dgm:spPr/>
    </dgm:pt>
    <dgm:pt modelId="{F20D5294-28B2-9E4A-98F3-328BD73CB54D}" type="pres">
      <dgm:prSet presAssocID="{F52ABE69-5D2A-D14C-B34F-B446AF5222A0}" presName="node" presStyleLbl="node1" presStyleIdx="5" presStyleCnt="6" custScaleX="13761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98D8948A-3DBF-4046-84E8-9531AA82C1A1}" srcId="{E8696A85-1E17-3347-BAAF-392C67748CB6}" destId="{F52ABE69-5D2A-D14C-B34F-B446AF5222A0}" srcOrd="5" destOrd="0" parTransId="{5B552FCF-422B-1F43-AA34-C9C64FCE1C31}" sibTransId="{1C578DEC-DBB8-8545-BCC6-926134ECED24}"/>
    <dgm:cxn modelId="{06901249-3920-BF46-8213-E3E5EE1AB31A}" type="presOf" srcId="{F52ABE69-5D2A-D14C-B34F-B446AF5222A0}" destId="{F20D5294-28B2-9E4A-98F3-328BD73CB54D}" srcOrd="0" destOrd="0" presId="urn:microsoft.com/office/officeart/2005/8/layout/default"/>
    <dgm:cxn modelId="{77291391-8E04-8A4E-B415-60E20C00ECAE}" type="presOf" srcId="{3A11AC83-9AD3-C44C-BEC5-58227A20B6B1}" destId="{C02E7BFD-F2E0-DB4A-936E-87F67D88A8C6}" srcOrd="0" destOrd="3" presId="urn:microsoft.com/office/officeart/2005/8/layout/default"/>
    <dgm:cxn modelId="{6C95CD7F-AF8A-A44C-A49F-A405B2424B53}" srcId="{E8696A85-1E17-3347-BAAF-392C67748CB6}" destId="{CE6AA413-16F6-F943-9316-4BDFA8919744}" srcOrd="0" destOrd="0" parTransId="{487E7A3A-E017-B547-AC84-FB03736727E4}" sibTransId="{42A020FF-F3DA-0B42-B78A-933231AC9C25}"/>
    <dgm:cxn modelId="{D06F9F00-2D8B-0C4C-83AA-33FCBCAA593F}" srcId="{E8696A85-1E17-3347-BAAF-392C67748CB6}" destId="{D427C612-9715-3549-A964-5B88513AB572}" srcOrd="1" destOrd="0" parTransId="{6342EAFD-6F74-9E40-993D-B0681401809F}" sibTransId="{81513256-0D52-3E44-A288-A756E5C1EC39}"/>
    <dgm:cxn modelId="{B36793CF-1A73-6244-AB21-B4DDD24C9CF3}" type="presOf" srcId="{CE6AA413-16F6-F943-9316-4BDFA8919744}" destId="{1D79FEAA-83B2-044C-93BA-3B840476FEC4}" srcOrd="0" destOrd="0" presId="urn:microsoft.com/office/officeart/2005/8/layout/default"/>
    <dgm:cxn modelId="{54B8A0B7-8638-5946-A41A-61297AB44B68}" srcId="{E8696A85-1E17-3347-BAAF-392C67748CB6}" destId="{C45A8EE3-CC4B-064F-9880-902E792B9B3F}" srcOrd="2" destOrd="0" parTransId="{5A509E96-F3CE-E14A-9B4F-ED9E5CD96CA9}" sibTransId="{1D583707-740A-834C-8A6A-564BA9EEF47D}"/>
    <dgm:cxn modelId="{2DFC4CFA-EF5C-234E-88AA-E4F28D58179E}" srcId="{E8696A85-1E17-3347-BAAF-392C67748CB6}" destId="{0C7FAFEC-2AAA-5444-A428-5E7D610E853E}" srcOrd="3" destOrd="0" parTransId="{28B8C707-FC72-4646-83E8-911FFA4F25AD}" sibTransId="{7FC383A2-C6A1-FE40-A3D9-C5F15A98D81F}"/>
    <dgm:cxn modelId="{E914CF18-C11A-F34C-8B6D-B1026C59DA23}" type="presOf" srcId="{0C24F3B5-79BB-F247-8DC3-D206236FB682}" destId="{82F05526-107B-7A41-9D60-B78817319C35}" srcOrd="0" destOrd="0" presId="urn:microsoft.com/office/officeart/2005/8/layout/default"/>
    <dgm:cxn modelId="{05A094E7-2E0B-7E49-9F88-5A55CFFF0A61}" srcId="{E8696A85-1E17-3347-BAAF-392C67748CB6}" destId="{0C24F3B5-79BB-F247-8DC3-D206236FB682}" srcOrd="4" destOrd="0" parTransId="{A92E8C75-C676-B643-AD30-7408B494226A}" sibTransId="{4ED8425A-737C-1A42-AB09-F4B2A180249A}"/>
    <dgm:cxn modelId="{33E675D8-A7B1-4346-8DAA-423CEB734EFE}" srcId="{0C7FAFEC-2AAA-5444-A428-5E7D610E853E}" destId="{8865BC14-71F6-774E-A1FF-624A75EA881F}" srcOrd="1" destOrd="0" parTransId="{C4E47284-7E9A-9B42-8C54-DC593F79DB9C}" sibTransId="{8A29FC3B-665D-4D40-A397-C2F62E388460}"/>
    <dgm:cxn modelId="{318AD06A-5E34-AB46-8F86-3294994814E4}" type="presOf" srcId="{D427C612-9715-3549-A964-5B88513AB572}" destId="{861BF8F6-4C2A-AF4C-87E6-490F4819B70F}" srcOrd="0" destOrd="0" presId="urn:microsoft.com/office/officeart/2005/8/layout/default"/>
    <dgm:cxn modelId="{3B797850-D95B-D143-A259-7828A64B82F2}" type="presOf" srcId="{0C7FAFEC-2AAA-5444-A428-5E7D610E853E}" destId="{C02E7BFD-F2E0-DB4A-936E-87F67D88A8C6}" srcOrd="0" destOrd="0" presId="urn:microsoft.com/office/officeart/2005/8/layout/default"/>
    <dgm:cxn modelId="{84F1BD17-F2FE-B147-9629-374C1CBF4E3A}" type="presOf" srcId="{E8696A85-1E17-3347-BAAF-392C67748CB6}" destId="{E3B414F9-43C7-7640-A82F-F735EA402815}" srcOrd="0" destOrd="0" presId="urn:microsoft.com/office/officeart/2005/8/layout/default"/>
    <dgm:cxn modelId="{C2493B48-9A8A-5E4B-8461-A597D5998FFC}" srcId="{0C7FAFEC-2AAA-5444-A428-5E7D610E853E}" destId="{A6F25E11-9CF0-DF4C-9B14-3905E317DC00}" srcOrd="0" destOrd="0" parTransId="{5DEA5C61-7FFD-F14A-9900-6DE741AF6120}" sibTransId="{829B9191-ED5E-EF4F-AA18-7FD9EB396DCD}"/>
    <dgm:cxn modelId="{AE7F46F5-D27F-9545-B14C-7694FEB2B9A4}" srcId="{0C7FAFEC-2AAA-5444-A428-5E7D610E853E}" destId="{3A11AC83-9AD3-C44C-BEC5-58227A20B6B1}" srcOrd="2" destOrd="0" parTransId="{9924CA15-FAB7-0C48-8F0E-797CD2D320A9}" sibTransId="{53E1D048-A3A1-B34A-9E47-C8FA31EC0755}"/>
    <dgm:cxn modelId="{903FC253-96D6-5140-BC3E-9450818AE5FD}" type="presOf" srcId="{C45A8EE3-CC4B-064F-9880-902E792B9B3F}" destId="{D73BA953-0770-8646-BEC9-16CD8D24F386}" srcOrd="0" destOrd="0" presId="urn:microsoft.com/office/officeart/2005/8/layout/default"/>
    <dgm:cxn modelId="{5079ACC6-1B2D-7644-A682-E54389DD9704}" type="presOf" srcId="{A6F25E11-9CF0-DF4C-9B14-3905E317DC00}" destId="{C02E7BFD-F2E0-DB4A-936E-87F67D88A8C6}" srcOrd="0" destOrd="1" presId="urn:microsoft.com/office/officeart/2005/8/layout/default"/>
    <dgm:cxn modelId="{68C10A4F-5E35-3F4B-8F3D-ADBF5761B885}" type="presOf" srcId="{8865BC14-71F6-774E-A1FF-624A75EA881F}" destId="{C02E7BFD-F2E0-DB4A-936E-87F67D88A8C6}" srcOrd="0" destOrd="2" presId="urn:microsoft.com/office/officeart/2005/8/layout/default"/>
    <dgm:cxn modelId="{FBBD1469-689B-AB48-83E8-BCCE4B3B3A18}" type="presParOf" srcId="{E3B414F9-43C7-7640-A82F-F735EA402815}" destId="{1D79FEAA-83B2-044C-93BA-3B840476FEC4}" srcOrd="0" destOrd="0" presId="urn:microsoft.com/office/officeart/2005/8/layout/default"/>
    <dgm:cxn modelId="{B64DF230-ACBE-9546-91EF-64D78BD0F041}" type="presParOf" srcId="{E3B414F9-43C7-7640-A82F-F735EA402815}" destId="{EDD31F74-1925-2F48-8ACC-15FE6C2C2C27}" srcOrd="1" destOrd="0" presId="urn:microsoft.com/office/officeart/2005/8/layout/default"/>
    <dgm:cxn modelId="{B846328C-EB19-7F47-BA2C-3C590F0B9600}" type="presParOf" srcId="{E3B414F9-43C7-7640-A82F-F735EA402815}" destId="{861BF8F6-4C2A-AF4C-87E6-490F4819B70F}" srcOrd="2" destOrd="0" presId="urn:microsoft.com/office/officeart/2005/8/layout/default"/>
    <dgm:cxn modelId="{3B42A114-AC79-9F40-895D-4C01F43936DD}" type="presParOf" srcId="{E3B414F9-43C7-7640-A82F-F735EA402815}" destId="{03965876-C1F5-AA40-A64E-50AE21C1C6BE}" srcOrd="3" destOrd="0" presId="urn:microsoft.com/office/officeart/2005/8/layout/default"/>
    <dgm:cxn modelId="{310C83EE-7359-4340-966B-1813AD7F2CBD}" type="presParOf" srcId="{E3B414F9-43C7-7640-A82F-F735EA402815}" destId="{D73BA953-0770-8646-BEC9-16CD8D24F386}" srcOrd="4" destOrd="0" presId="urn:microsoft.com/office/officeart/2005/8/layout/default"/>
    <dgm:cxn modelId="{52085F9E-FAD0-EA4B-A07C-168B2448F720}" type="presParOf" srcId="{E3B414F9-43C7-7640-A82F-F735EA402815}" destId="{25A5760F-8DEE-1147-918F-C2322CAFEDB1}" srcOrd="5" destOrd="0" presId="urn:microsoft.com/office/officeart/2005/8/layout/default"/>
    <dgm:cxn modelId="{D819C860-F3AA-6849-BD86-698B452F03EC}" type="presParOf" srcId="{E3B414F9-43C7-7640-A82F-F735EA402815}" destId="{C02E7BFD-F2E0-DB4A-936E-87F67D88A8C6}" srcOrd="6" destOrd="0" presId="urn:microsoft.com/office/officeart/2005/8/layout/default"/>
    <dgm:cxn modelId="{7B4B9A71-1C6C-C849-8E79-F66B0E7D615C}" type="presParOf" srcId="{E3B414F9-43C7-7640-A82F-F735EA402815}" destId="{596999B8-2580-4042-892E-B520242035EC}" srcOrd="7" destOrd="0" presId="urn:microsoft.com/office/officeart/2005/8/layout/default"/>
    <dgm:cxn modelId="{B56A9AFE-AF26-9849-8D5A-85696D5F027B}" type="presParOf" srcId="{E3B414F9-43C7-7640-A82F-F735EA402815}" destId="{82F05526-107B-7A41-9D60-B78817319C35}" srcOrd="8" destOrd="0" presId="urn:microsoft.com/office/officeart/2005/8/layout/default"/>
    <dgm:cxn modelId="{1E198525-B585-5B4B-BF6C-DEB6F45176C1}" type="presParOf" srcId="{E3B414F9-43C7-7640-A82F-F735EA402815}" destId="{67FD57EC-A820-D244-AE30-A123550FAA5E}" srcOrd="9" destOrd="0" presId="urn:microsoft.com/office/officeart/2005/8/layout/default"/>
    <dgm:cxn modelId="{2CF85A1A-DFBF-E046-8661-BBBA8F9FDC86}" type="presParOf" srcId="{E3B414F9-43C7-7640-A82F-F735EA402815}" destId="{F20D5294-28B2-9E4A-98F3-328BD73CB54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64F2CA-0DCF-2640-96B0-73399191BD63}" type="doc">
      <dgm:prSet loTypeId="urn:microsoft.com/office/officeart/2005/8/layout/default" loCatId="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s-ES"/>
        </a:p>
      </dgm:t>
    </dgm:pt>
    <dgm:pt modelId="{CE74A03F-A484-064B-93F5-C1BE31124D3F}">
      <dgm:prSet phldrT="[Texto]" custT="1"/>
      <dgm:spPr/>
      <dgm:t>
        <a:bodyPr/>
        <a:lstStyle/>
        <a:p>
          <a:r>
            <a:rPr lang="es-ES_tradnl" altLang="es-CL" sz="1800" dirty="0">
              <a:latin typeface="Calibri" panose="020F0502020204030204" pitchFamily="34" charset="0"/>
              <a:cs typeface="Calibri" panose="020F0502020204030204" pitchFamily="34" charset="0"/>
            </a:rPr>
            <a:t>Documentos del diseño final del sistema y de cada programa.</a:t>
          </a:r>
          <a:endParaRPr lang="es-ES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F50F0-B345-4C4B-9EB0-1F0B728C67BE}" type="parTrans" cxnId="{51F9F199-7DD3-D146-AF3F-A7F4E9A440FE}">
      <dgm:prSet/>
      <dgm:spPr/>
      <dgm:t>
        <a:bodyPr/>
        <a:lstStyle/>
        <a:p>
          <a:endParaRPr lang="es-ES"/>
        </a:p>
      </dgm:t>
    </dgm:pt>
    <dgm:pt modelId="{D78B2D6E-6F0F-374F-8553-7A418B9B045A}" type="sibTrans" cxnId="{51F9F199-7DD3-D146-AF3F-A7F4E9A440FE}">
      <dgm:prSet/>
      <dgm:spPr/>
      <dgm:t>
        <a:bodyPr/>
        <a:lstStyle/>
        <a:p>
          <a:endParaRPr lang="es-ES"/>
        </a:p>
      </dgm:t>
    </dgm:pt>
    <dgm:pt modelId="{1EB8A8B9-00E6-3E47-BCDF-5F11F8C36767}">
      <dgm:prSet custT="1"/>
      <dgm:spPr/>
      <dgm:t>
        <a:bodyPr/>
        <a:lstStyle/>
        <a:p>
          <a:r>
            <a:rPr lang="es-ES_tradnl" altLang="es-CL" sz="1800">
              <a:latin typeface="Calibri" panose="020F0502020204030204" pitchFamily="34" charset="0"/>
              <a:cs typeface="Calibri" panose="020F0502020204030204" pitchFamily="34" charset="0"/>
            </a:rPr>
            <a:t>Diagramas definitivos del sistema y de los programas.</a:t>
          </a:r>
          <a:endParaRPr lang="es-ES_tradnl" altLang="es-CL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BB2959-59DF-D046-8C2F-F2E5A564C159}" type="parTrans" cxnId="{A5E3F25D-2985-0D49-B6D2-F555A62F7079}">
      <dgm:prSet/>
      <dgm:spPr/>
      <dgm:t>
        <a:bodyPr/>
        <a:lstStyle/>
        <a:p>
          <a:endParaRPr lang="es-ES"/>
        </a:p>
      </dgm:t>
    </dgm:pt>
    <dgm:pt modelId="{22BCB11F-C6F0-7549-8471-90E7A5C1C6EA}" type="sibTrans" cxnId="{A5E3F25D-2985-0D49-B6D2-F555A62F7079}">
      <dgm:prSet/>
      <dgm:spPr/>
      <dgm:t>
        <a:bodyPr/>
        <a:lstStyle/>
        <a:p>
          <a:endParaRPr lang="es-ES"/>
        </a:p>
      </dgm:t>
    </dgm:pt>
    <dgm:pt modelId="{4125FD6C-20AB-EB4B-A43B-0FE2C11B57BF}">
      <dgm:prSet custT="1"/>
      <dgm:spPr/>
      <dgm:t>
        <a:bodyPr/>
        <a:lstStyle/>
        <a:p>
          <a:r>
            <a:rPr lang="es-ES_tradnl" altLang="es-CL" sz="1800">
              <a:latin typeface="Calibri" panose="020F0502020204030204" pitchFamily="34" charset="0"/>
              <a:cs typeface="Calibri" panose="020F0502020204030204" pitchFamily="34" charset="0"/>
            </a:rPr>
            <a:t>Descripción detallada de la lógica de cada programa.</a:t>
          </a:r>
          <a:endParaRPr lang="es-ES_tradnl" altLang="es-CL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1AD920-DBEF-904B-8721-73267942171E}" type="parTrans" cxnId="{414A1DD6-661B-8E42-8901-A003634A5229}">
      <dgm:prSet/>
      <dgm:spPr/>
      <dgm:t>
        <a:bodyPr/>
        <a:lstStyle/>
        <a:p>
          <a:endParaRPr lang="es-ES"/>
        </a:p>
      </dgm:t>
    </dgm:pt>
    <dgm:pt modelId="{8B8545FB-21E7-4847-94E4-3786B5009338}" type="sibTrans" cxnId="{414A1DD6-661B-8E42-8901-A003634A5229}">
      <dgm:prSet/>
      <dgm:spPr/>
      <dgm:t>
        <a:bodyPr/>
        <a:lstStyle/>
        <a:p>
          <a:endParaRPr lang="es-ES"/>
        </a:p>
      </dgm:t>
    </dgm:pt>
    <dgm:pt modelId="{195E929C-36B2-8048-8DE9-66047A72E395}">
      <dgm:prSet custT="1"/>
      <dgm:spPr/>
      <dgm:t>
        <a:bodyPr/>
        <a:lstStyle/>
        <a:p>
          <a:r>
            <a:rPr lang="es-ES_tradnl" altLang="es-CL" sz="1800" dirty="0">
              <a:latin typeface="Calibri" panose="020F0502020204030204" pitchFamily="34" charset="0"/>
              <a:cs typeface="Calibri" panose="020F0502020204030204" pitchFamily="34" charset="0"/>
            </a:rPr>
            <a:t>Descripción de las Entradas y Salidas (ficheros, pantallas, listados, etc.).</a:t>
          </a:r>
        </a:p>
      </dgm:t>
    </dgm:pt>
    <dgm:pt modelId="{96E031BB-235F-BD45-857C-4ACF6AA5CCF7}" type="parTrans" cxnId="{E4F518C3-8315-FB4D-A46D-7310FBBFA09C}">
      <dgm:prSet/>
      <dgm:spPr/>
      <dgm:t>
        <a:bodyPr/>
        <a:lstStyle/>
        <a:p>
          <a:endParaRPr lang="es-ES"/>
        </a:p>
      </dgm:t>
    </dgm:pt>
    <dgm:pt modelId="{2FE29F29-306C-6549-A88C-9929ABD3C15C}" type="sibTrans" cxnId="{E4F518C3-8315-FB4D-A46D-7310FBBFA09C}">
      <dgm:prSet/>
      <dgm:spPr/>
      <dgm:t>
        <a:bodyPr/>
        <a:lstStyle/>
        <a:p>
          <a:endParaRPr lang="es-ES"/>
        </a:p>
      </dgm:t>
    </dgm:pt>
    <dgm:pt modelId="{057A3731-F4FA-9846-BF1A-80D571991BC4}">
      <dgm:prSet custT="1"/>
      <dgm:spPr/>
      <dgm:t>
        <a:bodyPr/>
        <a:lstStyle/>
        <a:p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Listado de los programas</a:t>
          </a:r>
          <a:r>
            <a:rPr lang="es-ES_tradnl" altLang="es-CL" sz="1800" dirty="0">
              <a:latin typeface="Calibri" panose="020F0502020204030204" pitchFamily="34" charset="0"/>
              <a:cs typeface="Calibri" panose="020F0502020204030204" pitchFamily="34" charset="0"/>
            </a:rPr>
            <a:t>, conteniendo comentarios.</a:t>
          </a:r>
        </a:p>
      </dgm:t>
    </dgm:pt>
    <dgm:pt modelId="{2A72914E-E8D3-9540-861B-16EDD6EC230E}" type="parTrans" cxnId="{44480DC2-B3A0-7449-BCFE-3FD533929FB2}">
      <dgm:prSet/>
      <dgm:spPr/>
      <dgm:t>
        <a:bodyPr/>
        <a:lstStyle/>
        <a:p>
          <a:endParaRPr lang="es-ES"/>
        </a:p>
      </dgm:t>
    </dgm:pt>
    <dgm:pt modelId="{8CA4DE65-6D39-684A-9088-4C2E0D256409}" type="sibTrans" cxnId="{44480DC2-B3A0-7449-BCFE-3FD533929FB2}">
      <dgm:prSet/>
      <dgm:spPr/>
      <dgm:t>
        <a:bodyPr/>
        <a:lstStyle/>
        <a:p>
          <a:endParaRPr lang="es-ES"/>
        </a:p>
      </dgm:t>
    </dgm:pt>
    <dgm:pt modelId="{961A59DF-ADF2-3F43-AE63-638ADA50D004}">
      <dgm:prSet custT="1"/>
      <dgm:spPr/>
      <dgm:t>
        <a:bodyPr/>
        <a:lstStyle/>
        <a:p>
          <a:r>
            <a:rPr lang="es-ES_tradnl" altLang="es-CL" sz="2000" b="1" dirty="0">
              <a:latin typeface="Calibri" panose="020F0502020204030204" pitchFamily="34" charset="0"/>
              <a:cs typeface="Calibri" panose="020F0502020204030204" pitchFamily="34" charset="0"/>
            </a:rPr>
            <a:t>Cadenas de ejecución </a:t>
          </a:r>
          <a:r>
            <a:rPr lang="es-ES_tradnl" altLang="es-CL" sz="1800" dirty="0">
              <a:latin typeface="Calibri" panose="020F0502020204030204" pitchFamily="34" charset="0"/>
              <a:cs typeface="Calibri" panose="020F0502020204030204" pitchFamily="34" charset="0"/>
            </a:rPr>
            <a:t>si es necesario (JCL, scripts, etc.).</a:t>
          </a:r>
        </a:p>
      </dgm:t>
    </dgm:pt>
    <dgm:pt modelId="{F6F65F1E-431F-DC41-9976-2EC0AA6B747F}" type="parTrans" cxnId="{F56F05E3-9CF8-244D-86D7-9E996953EA6C}">
      <dgm:prSet/>
      <dgm:spPr/>
      <dgm:t>
        <a:bodyPr/>
        <a:lstStyle/>
        <a:p>
          <a:endParaRPr lang="es-ES"/>
        </a:p>
      </dgm:t>
    </dgm:pt>
    <dgm:pt modelId="{135BA44B-F0B0-4A42-80A1-4B5BD24868F8}" type="sibTrans" cxnId="{F56F05E3-9CF8-244D-86D7-9E996953EA6C}">
      <dgm:prSet/>
      <dgm:spPr/>
      <dgm:t>
        <a:bodyPr/>
        <a:lstStyle/>
        <a:p>
          <a:endParaRPr lang="es-ES"/>
        </a:p>
      </dgm:t>
    </dgm:pt>
    <dgm:pt modelId="{F822F240-50D7-E544-AD66-21AA67F47551}">
      <dgm:prSet custT="1"/>
      <dgm:spPr/>
      <dgm:t>
        <a:bodyPr/>
        <a:lstStyle/>
        <a:p>
          <a:r>
            <a:rPr lang="es-ES_tradnl" altLang="es-CL" sz="1800">
              <a:latin typeface="Calibri" panose="020F0502020204030204" pitchFamily="34" charset="0"/>
              <a:cs typeface="Calibri" panose="020F0502020204030204" pitchFamily="34" charset="0"/>
            </a:rPr>
            <a:t>Resultado de las pruebas de cada unidad.</a:t>
          </a:r>
          <a:endParaRPr lang="es-ES_tradnl" altLang="es-CL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4FEAB03-380B-E741-BA98-C9D7C67602C2}" type="parTrans" cxnId="{9A370CDE-CE8C-6941-9ED7-F223882FDA29}">
      <dgm:prSet/>
      <dgm:spPr/>
      <dgm:t>
        <a:bodyPr/>
        <a:lstStyle/>
        <a:p>
          <a:endParaRPr lang="es-ES"/>
        </a:p>
      </dgm:t>
    </dgm:pt>
    <dgm:pt modelId="{25921950-7264-6D41-A342-8D0BBD2C9B34}" type="sibTrans" cxnId="{9A370CDE-CE8C-6941-9ED7-F223882FDA29}">
      <dgm:prSet/>
      <dgm:spPr/>
      <dgm:t>
        <a:bodyPr/>
        <a:lstStyle/>
        <a:p>
          <a:endParaRPr lang="es-ES"/>
        </a:p>
      </dgm:t>
    </dgm:pt>
    <dgm:pt modelId="{7B71254C-386D-D846-9225-7906403D6A3F}">
      <dgm:prSet custT="1"/>
      <dgm:spPr/>
      <dgm:t>
        <a:bodyPr/>
        <a:lstStyle/>
        <a:p>
          <a:r>
            <a:rPr lang="es-ES_tradnl" altLang="es-CL" sz="1800" b="1" dirty="0">
              <a:latin typeface="Calibri" panose="020F0502020204030204" pitchFamily="34" charset="0"/>
              <a:cs typeface="Calibri" panose="020F0502020204030204" pitchFamily="34" charset="0"/>
            </a:rPr>
            <a:t>Resultado de las pruebas de cada programa</a:t>
          </a:r>
          <a:r>
            <a:rPr lang="es-ES_tradnl" altLang="es-CL" sz="18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665CDAEB-85CD-C34B-9FF7-D96F5259AEC6}" type="parTrans" cxnId="{ACC99CE3-FC9F-554B-A5AF-C97CDD7F34BB}">
      <dgm:prSet/>
      <dgm:spPr/>
      <dgm:t>
        <a:bodyPr/>
        <a:lstStyle/>
        <a:p>
          <a:endParaRPr lang="es-ES"/>
        </a:p>
      </dgm:t>
    </dgm:pt>
    <dgm:pt modelId="{B175F2C8-E092-7F4A-8223-41485600F32E}" type="sibTrans" cxnId="{ACC99CE3-FC9F-554B-A5AF-C97CDD7F34BB}">
      <dgm:prSet/>
      <dgm:spPr/>
      <dgm:t>
        <a:bodyPr/>
        <a:lstStyle/>
        <a:p>
          <a:endParaRPr lang="es-ES"/>
        </a:p>
      </dgm:t>
    </dgm:pt>
    <dgm:pt modelId="{76121381-B030-9441-A78D-45E2D31B3A1D}">
      <dgm:prSet custT="1"/>
      <dgm:spPr/>
      <dgm:t>
        <a:bodyPr/>
        <a:lstStyle/>
        <a:p>
          <a:r>
            <a:rPr lang="es-ES_tradnl" altLang="es-CL" sz="1800" b="1" dirty="0">
              <a:latin typeface="Calibri" panose="020F0502020204030204" pitchFamily="34" charset="0"/>
              <a:cs typeface="Calibri" panose="020F0502020204030204" pitchFamily="34" charset="0"/>
            </a:rPr>
            <a:t>Resultado de las pruebas de la integración</a:t>
          </a:r>
          <a:r>
            <a:rPr lang="es-ES_tradnl" altLang="es-CL" sz="18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gm:t>
    </dgm:pt>
    <dgm:pt modelId="{1728D128-29E8-A74C-9BBC-41E420DAF01B}" type="parTrans" cxnId="{FBC87CB4-84F3-4E46-8A29-3C327FAC0A00}">
      <dgm:prSet/>
      <dgm:spPr/>
      <dgm:t>
        <a:bodyPr/>
        <a:lstStyle/>
        <a:p>
          <a:endParaRPr lang="es-ES"/>
        </a:p>
      </dgm:t>
    </dgm:pt>
    <dgm:pt modelId="{A49E1A47-9D32-4246-AA5C-E94ECEE9645A}" type="sibTrans" cxnId="{FBC87CB4-84F3-4E46-8A29-3C327FAC0A00}">
      <dgm:prSet/>
      <dgm:spPr/>
      <dgm:t>
        <a:bodyPr/>
        <a:lstStyle/>
        <a:p>
          <a:endParaRPr lang="es-ES"/>
        </a:p>
      </dgm:t>
    </dgm:pt>
    <dgm:pt modelId="{01B1866A-4459-064E-8699-8DD097754213}">
      <dgm:prSet custT="1"/>
      <dgm:spPr/>
      <dgm:t>
        <a:bodyPr/>
        <a:lstStyle/>
        <a:p>
          <a:r>
            <a:rPr lang="es-ES_tradnl" altLang="es-CL" sz="1800">
              <a:latin typeface="Calibri" panose="020F0502020204030204" pitchFamily="34" charset="0"/>
              <a:cs typeface="Calibri" panose="020F0502020204030204" pitchFamily="34" charset="0"/>
            </a:rPr>
            <a:t>Guía para los operadores del sistema.</a:t>
          </a:r>
          <a:endParaRPr lang="es-ES_tradnl" altLang="es-CL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92177D-8B48-C044-BBA1-B5259C50AFAB}" type="parTrans" cxnId="{42A128A8-D78C-974B-9C11-E9A267BF27FC}">
      <dgm:prSet/>
      <dgm:spPr/>
      <dgm:t>
        <a:bodyPr/>
        <a:lstStyle/>
        <a:p>
          <a:endParaRPr lang="es-ES"/>
        </a:p>
      </dgm:t>
    </dgm:pt>
    <dgm:pt modelId="{61E8B7F7-289E-A845-9CC2-4156D8E81869}" type="sibTrans" cxnId="{42A128A8-D78C-974B-9C11-E9A267BF27FC}">
      <dgm:prSet/>
      <dgm:spPr/>
      <dgm:t>
        <a:bodyPr/>
        <a:lstStyle/>
        <a:p>
          <a:endParaRPr lang="es-ES"/>
        </a:p>
      </dgm:t>
    </dgm:pt>
    <dgm:pt modelId="{24E906E4-0E0F-8842-94D8-EBABDEE0D824}">
      <dgm:prSet custT="1"/>
      <dgm:spPr/>
      <dgm:t>
        <a:bodyPr/>
        <a:lstStyle/>
        <a:p>
          <a:r>
            <a:rPr lang="es-ES_tradnl" altLang="es-CL" sz="1800">
              <a:latin typeface="Calibri" panose="020F0502020204030204" pitchFamily="34" charset="0"/>
              <a:cs typeface="Calibri" panose="020F0502020204030204" pitchFamily="34" charset="0"/>
            </a:rPr>
            <a:t>Programa de entrenamiento de los operadores.</a:t>
          </a:r>
          <a:endParaRPr lang="es-ES_tradnl" altLang="es-CL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7AC97C-AA2C-5F44-B590-266A3F31AEB3}" type="parTrans" cxnId="{86F7EB54-4FB5-3D43-AE0A-4D3B92ED806F}">
      <dgm:prSet/>
      <dgm:spPr/>
      <dgm:t>
        <a:bodyPr/>
        <a:lstStyle/>
        <a:p>
          <a:endParaRPr lang="es-ES"/>
        </a:p>
      </dgm:t>
    </dgm:pt>
    <dgm:pt modelId="{2063FC7C-DE6F-FF4A-BF36-B284C5C139DA}" type="sibTrans" cxnId="{86F7EB54-4FB5-3D43-AE0A-4D3B92ED806F}">
      <dgm:prSet/>
      <dgm:spPr/>
      <dgm:t>
        <a:bodyPr/>
        <a:lstStyle/>
        <a:p>
          <a:endParaRPr lang="es-ES"/>
        </a:p>
      </dgm:t>
    </dgm:pt>
    <dgm:pt modelId="{F1070BC5-D34C-9441-8430-709422574EA1}">
      <dgm:prSet custT="1"/>
      <dgm:spPr/>
      <dgm:t>
        <a:bodyPr/>
        <a:lstStyle/>
        <a:p>
          <a:r>
            <a:rPr lang="es-ES_tradnl" altLang="es-CL" sz="1800">
              <a:latin typeface="Calibri" panose="020F0502020204030204" pitchFamily="34" charset="0"/>
              <a:cs typeface="Calibri" panose="020F0502020204030204" pitchFamily="34" charset="0"/>
            </a:rPr>
            <a:t>Manual de usuario del sistema.</a:t>
          </a:r>
          <a:endParaRPr lang="es-ES_tradnl" altLang="es-CL" sz="1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6D1F45-092A-2D48-BE46-2D0454EA8434}" type="parTrans" cxnId="{45F85F36-74F1-CB48-AFF9-DBD2C2A586A2}">
      <dgm:prSet/>
      <dgm:spPr/>
      <dgm:t>
        <a:bodyPr/>
        <a:lstStyle/>
        <a:p>
          <a:endParaRPr lang="es-ES"/>
        </a:p>
      </dgm:t>
    </dgm:pt>
    <dgm:pt modelId="{89DCD500-CEC4-C449-8320-0E57424C465C}" type="sibTrans" cxnId="{45F85F36-74F1-CB48-AFF9-DBD2C2A586A2}">
      <dgm:prSet/>
      <dgm:spPr/>
      <dgm:t>
        <a:bodyPr/>
        <a:lstStyle/>
        <a:p>
          <a:endParaRPr lang="es-ES"/>
        </a:p>
      </dgm:t>
    </dgm:pt>
    <dgm:pt modelId="{40C678D3-E01E-BC4D-80A5-BC72DC6F3C5B}" type="pres">
      <dgm:prSet presAssocID="{1964F2CA-0DCF-2640-96B0-73399191BD6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816C0FF-8C6F-5749-8C1E-3F694D749161}" type="pres">
      <dgm:prSet presAssocID="{CE74A03F-A484-064B-93F5-C1BE31124D3F}" presName="node" presStyleLbl="node1" presStyleIdx="0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5776CB31-96FA-F64E-A13A-43E2BC98C493}" type="pres">
      <dgm:prSet presAssocID="{D78B2D6E-6F0F-374F-8553-7A418B9B045A}" presName="sibTrans" presStyleCnt="0"/>
      <dgm:spPr/>
    </dgm:pt>
    <dgm:pt modelId="{63ABD421-BC26-3C42-9211-1734700C3B28}" type="pres">
      <dgm:prSet presAssocID="{1EB8A8B9-00E6-3E47-BCDF-5F11F8C36767}" presName="node" presStyleLbl="node1" presStyleIdx="1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C98249C-1CF6-9B46-A7BE-9C3868BE7B41}" type="pres">
      <dgm:prSet presAssocID="{22BCB11F-C6F0-7549-8471-90E7A5C1C6EA}" presName="sibTrans" presStyleCnt="0"/>
      <dgm:spPr/>
    </dgm:pt>
    <dgm:pt modelId="{50F06BD3-5686-0645-BD6E-6FD48AA182BB}" type="pres">
      <dgm:prSet presAssocID="{4125FD6C-20AB-EB4B-A43B-0FE2C11B57BF}" presName="node" presStyleLbl="node1" presStyleIdx="2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582E8AA1-3EF2-D843-AAD1-8C24CC916CF8}" type="pres">
      <dgm:prSet presAssocID="{8B8545FB-21E7-4847-94E4-3786B5009338}" presName="sibTrans" presStyleCnt="0"/>
      <dgm:spPr/>
    </dgm:pt>
    <dgm:pt modelId="{482F604A-608E-744F-950C-B7AC3ECC9227}" type="pres">
      <dgm:prSet presAssocID="{195E929C-36B2-8048-8DE9-66047A72E395}" presName="node" presStyleLbl="node1" presStyleIdx="3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CFEF9C4-C90C-B44E-A3F5-0C22C031F2F3}" type="pres">
      <dgm:prSet presAssocID="{2FE29F29-306C-6549-A88C-9929ABD3C15C}" presName="sibTrans" presStyleCnt="0"/>
      <dgm:spPr/>
    </dgm:pt>
    <dgm:pt modelId="{8D2D0FB0-0387-F24D-A1C8-FEF4252C768A}" type="pres">
      <dgm:prSet presAssocID="{057A3731-F4FA-9846-BF1A-80D571991BC4}" presName="node" presStyleLbl="node1" presStyleIdx="4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55E47F5-49DE-B54A-B367-FF34D4599411}" type="pres">
      <dgm:prSet presAssocID="{8CA4DE65-6D39-684A-9088-4C2E0D256409}" presName="sibTrans" presStyleCnt="0"/>
      <dgm:spPr/>
    </dgm:pt>
    <dgm:pt modelId="{EE0AFE49-0065-5947-BF1E-CA432532CE59}" type="pres">
      <dgm:prSet presAssocID="{961A59DF-ADF2-3F43-AE63-638ADA50D004}" presName="node" presStyleLbl="node1" presStyleIdx="5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87E52EF-FD39-864D-A3F8-CF81E203D68C}" type="pres">
      <dgm:prSet presAssocID="{135BA44B-F0B0-4A42-80A1-4B5BD24868F8}" presName="sibTrans" presStyleCnt="0"/>
      <dgm:spPr/>
    </dgm:pt>
    <dgm:pt modelId="{5F66F50A-D542-D242-B4F4-DC5B77598F42}" type="pres">
      <dgm:prSet presAssocID="{F822F240-50D7-E544-AD66-21AA67F47551}" presName="node" presStyleLbl="node1" presStyleIdx="6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2A43AB64-DBBA-A242-88B2-74BA3D745A2D}" type="pres">
      <dgm:prSet presAssocID="{25921950-7264-6D41-A342-8D0BBD2C9B34}" presName="sibTrans" presStyleCnt="0"/>
      <dgm:spPr/>
    </dgm:pt>
    <dgm:pt modelId="{55AC54BD-BB75-254A-9D93-32011C9498E5}" type="pres">
      <dgm:prSet presAssocID="{7B71254C-386D-D846-9225-7906403D6A3F}" presName="node" presStyleLbl="node1" presStyleIdx="7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37ADAC6-62D8-8C4F-B1E0-517ED6C20D80}" type="pres">
      <dgm:prSet presAssocID="{B175F2C8-E092-7F4A-8223-41485600F32E}" presName="sibTrans" presStyleCnt="0"/>
      <dgm:spPr/>
    </dgm:pt>
    <dgm:pt modelId="{A5715791-C6AC-E841-B7DE-997BE3980333}" type="pres">
      <dgm:prSet presAssocID="{76121381-B030-9441-A78D-45E2D31B3A1D}" presName="node" presStyleLbl="node1" presStyleIdx="8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54A66AB-D889-0D44-A3C4-06DEF89C28DB}" type="pres">
      <dgm:prSet presAssocID="{A49E1A47-9D32-4246-AA5C-E94ECEE9645A}" presName="sibTrans" presStyleCnt="0"/>
      <dgm:spPr/>
    </dgm:pt>
    <dgm:pt modelId="{0A66BE9C-E1F5-EE43-8666-FFA27B64A6C8}" type="pres">
      <dgm:prSet presAssocID="{01B1866A-4459-064E-8699-8DD097754213}" presName="node" presStyleLbl="node1" presStyleIdx="9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D464D0B-E980-1D4F-9E65-B1B2B8CC46E7}" type="pres">
      <dgm:prSet presAssocID="{61E8B7F7-289E-A845-9CC2-4156D8E81869}" presName="sibTrans" presStyleCnt="0"/>
      <dgm:spPr/>
    </dgm:pt>
    <dgm:pt modelId="{71E00AB3-8B5E-9943-9DB2-C2736CF56133}" type="pres">
      <dgm:prSet presAssocID="{24E906E4-0E0F-8842-94D8-EBABDEE0D824}" presName="node" presStyleLbl="node1" presStyleIdx="10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BA80D139-355E-0147-96DF-5C5217E837DA}" type="pres">
      <dgm:prSet presAssocID="{2063FC7C-DE6F-FF4A-BF36-B284C5C139DA}" presName="sibTrans" presStyleCnt="0"/>
      <dgm:spPr/>
    </dgm:pt>
    <dgm:pt modelId="{95952B5E-3D50-D942-8399-318C4D239021}" type="pres">
      <dgm:prSet presAssocID="{F1070BC5-D34C-9441-8430-709422574EA1}" presName="node" presStyleLbl="node1" presStyleIdx="11" presStyleCnt="12" custScaleX="1300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F56F05E3-9CF8-244D-86D7-9E996953EA6C}" srcId="{1964F2CA-0DCF-2640-96B0-73399191BD63}" destId="{961A59DF-ADF2-3F43-AE63-638ADA50D004}" srcOrd="5" destOrd="0" parTransId="{F6F65F1E-431F-DC41-9976-2EC0AA6B747F}" sibTransId="{135BA44B-F0B0-4A42-80A1-4B5BD24868F8}"/>
    <dgm:cxn modelId="{FBC87CB4-84F3-4E46-8A29-3C327FAC0A00}" srcId="{1964F2CA-0DCF-2640-96B0-73399191BD63}" destId="{76121381-B030-9441-A78D-45E2D31B3A1D}" srcOrd="8" destOrd="0" parTransId="{1728D128-29E8-A74C-9BBC-41E420DAF01B}" sibTransId="{A49E1A47-9D32-4246-AA5C-E94ECEE9645A}"/>
    <dgm:cxn modelId="{45F85F36-74F1-CB48-AFF9-DBD2C2A586A2}" srcId="{1964F2CA-0DCF-2640-96B0-73399191BD63}" destId="{F1070BC5-D34C-9441-8430-709422574EA1}" srcOrd="11" destOrd="0" parTransId="{A26D1F45-092A-2D48-BE46-2D0454EA8434}" sibTransId="{89DCD500-CEC4-C449-8320-0E57424C465C}"/>
    <dgm:cxn modelId="{D04C91E6-B772-BB46-BA5D-BEB732E23D61}" type="presOf" srcId="{1EB8A8B9-00E6-3E47-BCDF-5F11F8C36767}" destId="{63ABD421-BC26-3C42-9211-1734700C3B28}" srcOrd="0" destOrd="0" presId="urn:microsoft.com/office/officeart/2005/8/layout/default"/>
    <dgm:cxn modelId="{44480DC2-B3A0-7449-BCFE-3FD533929FB2}" srcId="{1964F2CA-0DCF-2640-96B0-73399191BD63}" destId="{057A3731-F4FA-9846-BF1A-80D571991BC4}" srcOrd="4" destOrd="0" parTransId="{2A72914E-E8D3-9540-861B-16EDD6EC230E}" sibTransId="{8CA4DE65-6D39-684A-9088-4C2E0D256409}"/>
    <dgm:cxn modelId="{944F6F7E-6CA5-454D-ADD0-0BC4CA758EC5}" type="presOf" srcId="{01B1866A-4459-064E-8699-8DD097754213}" destId="{0A66BE9C-E1F5-EE43-8666-FFA27B64A6C8}" srcOrd="0" destOrd="0" presId="urn:microsoft.com/office/officeart/2005/8/layout/default"/>
    <dgm:cxn modelId="{A5E3F25D-2985-0D49-B6D2-F555A62F7079}" srcId="{1964F2CA-0DCF-2640-96B0-73399191BD63}" destId="{1EB8A8B9-00E6-3E47-BCDF-5F11F8C36767}" srcOrd="1" destOrd="0" parTransId="{A2BB2959-59DF-D046-8C2F-F2E5A564C159}" sibTransId="{22BCB11F-C6F0-7549-8471-90E7A5C1C6EA}"/>
    <dgm:cxn modelId="{7A0B2B07-E639-0D46-85A2-2FB47C50500F}" type="presOf" srcId="{4125FD6C-20AB-EB4B-A43B-0FE2C11B57BF}" destId="{50F06BD3-5686-0645-BD6E-6FD48AA182BB}" srcOrd="0" destOrd="0" presId="urn:microsoft.com/office/officeart/2005/8/layout/default"/>
    <dgm:cxn modelId="{42A128A8-D78C-974B-9C11-E9A267BF27FC}" srcId="{1964F2CA-0DCF-2640-96B0-73399191BD63}" destId="{01B1866A-4459-064E-8699-8DD097754213}" srcOrd="9" destOrd="0" parTransId="{D392177D-8B48-C044-BBA1-B5259C50AFAB}" sibTransId="{61E8B7F7-289E-A845-9CC2-4156D8E81869}"/>
    <dgm:cxn modelId="{C47E933C-5CA6-F74F-966C-AB9BF617D746}" type="presOf" srcId="{7B71254C-386D-D846-9225-7906403D6A3F}" destId="{55AC54BD-BB75-254A-9D93-32011C9498E5}" srcOrd="0" destOrd="0" presId="urn:microsoft.com/office/officeart/2005/8/layout/default"/>
    <dgm:cxn modelId="{391F1F34-48D6-084B-B418-B97174EB7F5F}" type="presOf" srcId="{1964F2CA-0DCF-2640-96B0-73399191BD63}" destId="{40C678D3-E01E-BC4D-80A5-BC72DC6F3C5B}" srcOrd="0" destOrd="0" presId="urn:microsoft.com/office/officeart/2005/8/layout/default"/>
    <dgm:cxn modelId="{86F7EB54-4FB5-3D43-AE0A-4D3B92ED806F}" srcId="{1964F2CA-0DCF-2640-96B0-73399191BD63}" destId="{24E906E4-0E0F-8842-94D8-EBABDEE0D824}" srcOrd="10" destOrd="0" parTransId="{E77AC97C-AA2C-5F44-B590-266A3F31AEB3}" sibTransId="{2063FC7C-DE6F-FF4A-BF36-B284C5C139DA}"/>
    <dgm:cxn modelId="{AAF6F88B-B870-5148-9F31-02ADFB653E47}" type="presOf" srcId="{F1070BC5-D34C-9441-8430-709422574EA1}" destId="{95952B5E-3D50-D942-8399-318C4D239021}" srcOrd="0" destOrd="0" presId="urn:microsoft.com/office/officeart/2005/8/layout/default"/>
    <dgm:cxn modelId="{C735E2C6-990E-3241-9CC3-DF0F425BC23C}" type="presOf" srcId="{961A59DF-ADF2-3F43-AE63-638ADA50D004}" destId="{EE0AFE49-0065-5947-BF1E-CA432532CE59}" srcOrd="0" destOrd="0" presId="urn:microsoft.com/office/officeart/2005/8/layout/default"/>
    <dgm:cxn modelId="{B2310EB6-ED48-A946-B000-F47CF0033959}" type="presOf" srcId="{24E906E4-0E0F-8842-94D8-EBABDEE0D824}" destId="{71E00AB3-8B5E-9943-9DB2-C2736CF56133}" srcOrd="0" destOrd="0" presId="urn:microsoft.com/office/officeart/2005/8/layout/default"/>
    <dgm:cxn modelId="{9A370CDE-CE8C-6941-9ED7-F223882FDA29}" srcId="{1964F2CA-0DCF-2640-96B0-73399191BD63}" destId="{F822F240-50D7-E544-AD66-21AA67F47551}" srcOrd="6" destOrd="0" parTransId="{44FEAB03-380B-E741-BA98-C9D7C67602C2}" sibTransId="{25921950-7264-6D41-A342-8D0BBD2C9B34}"/>
    <dgm:cxn modelId="{712AAD81-58F0-CC46-AADD-11C416C4D477}" type="presOf" srcId="{195E929C-36B2-8048-8DE9-66047A72E395}" destId="{482F604A-608E-744F-950C-B7AC3ECC9227}" srcOrd="0" destOrd="0" presId="urn:microsoft.com/office/officeart/2005/8/layout/default"/>
    <dgm:cxn modelId="{ACC99CE3-FC9F-554B-A5AF-C97CDD7F34BB}" srcId="{1964F2CA-0DCF-2640-96B0-73399191BD63}" destId="{7B71254C-386D-D846-9225-7906403D6A3F}" srcOrd="7" destOrd="0" parTransId="{665CDAEB-85CD-C34B-9FF7-D96F5259AEC6}" sibTransId="{B175F2C8-E092-7F4A-8223-41485600F32E}"/>
    <dgm:cxn modelId="{7CFE2209-5B99-C247-BE5A-B72192F7F9E5}" type="presOf" srcId="{CE74A03F-A484-064B-93F5-C1BE31124D3F}" destId="{1816C0FF-8C6F-5749-8C1E-3F694D749161}" srcOrd="0" destOrd="0" presId="urn:microsoft.com/office/officeart/2005/8/layout/default"/>
    <dgm:cxn modelId="{E0813C47-5CC5-EC44-AEE3-83E8578056D7}" type="presOf" srcId="{057A3731-F4FA-9846-BF1A-80D571991BC4}" destId="{8D2D0FB0-0387-F24D-A1C8-FEF4252C768A}" srcOrd="0" destOrd="0" presId="urn:microsoft.com/office/officeart/2005/8/layout/default"/>
    <dgm:cxn modelId="{414A1DD6-661B-8E42-8901-A003634A5229}" srcId="{1964F2CA-0DCF-2640-96B0-73399191BD63}" destId="{4125FD6C-20AB-EB4B-A43B-0FE2C11B57BF}" srcOrd="2" destOrd="0" parTransId="{0E1AD920-DBEF-904B-8721-73267942171E}" sibTransId="{8B8545FB-21E7-4847-94E4-3786B5009338}"/>
    <dgm:cxn modelId="{51F9F199-7DD3-D146-AF3F-A7F4E9A440FE}" srcId="{1964F2CA-0DCF-2640-96B0-73399191BD63}" destId="{CE74A03F-A484-064B-93F5-C1BE31124D3F}" srcOrd="0" destOrd="0" parTransId="{EF6F50F0-B345-4C4B-9EB0-1F0B728C67BE}" sibTransId="{D78B2D6E-6F0F-374F-8553-7A418B9B045A}"/>
    <dgm:cxn modelId="{E4F518C3-8315-FB4D-A46D-7310FBBFA09C}" srcId="{1964F2CA-0DCF-2640-96B0-73399191BD63}" destId="{195E929C-36B2-8048-8DE9-66047A72E395}" srcOrd="3" destOrd="0" parTransId="{96E031BB-235F-BD45-857C-4ACF6AA5CCF7}" sibTransId="{2FE29F29-306C-6549-A88C-9929ABD3C15C}"/>
    <dgm:cxn modelId="{34BF763F-7D91-E74B-80B6-54CF3B96B4D2}" type="presOf" srcId="{F822F240-50D7-E544-AD66-21AA67F47551}" destId="{5F66F50A-D542-D242-B4F4-DC5B77598F42}" srcOrd="0" destOrd="0" presId="urn:microsoft.com/office/officeart/2005/8/layout/default"/>
    <dgm:cxn modelId="{23B4B623-73E6-8440-9C6E-38D664C8BF32}" type="presOf" srcId="{76121381-B030-9441-A78D-45E2D31B3A1D}" destId="{A5715791-C6AC-E841-B7DE-997BE3980333}" srcOrd="0" destOrd="0" presId="urn:microsoft.com/office/officeart/2005/8/layout/default"/>
    <dgm:cxn modelId="{7AF3D761-39D9-C543-A11E-7938316B7607}" type="presParOf" srcId="{40C678D3-E01E-BC4D-80A5-BC72DC6F3C5B}" destId="{1816C0FF-8C6F-5749-8C1E-3F694D749161}" srcOrd="0" destOrd="0" presId="urn:microsoft.com/office/officeart/2005/8/layout/default"/>
    <dgm:cxn modelId="{333694B5-9179-7B45-B4A6-1EF86B8B3039}" type="presParOf" srcId="{40C678D3-E01E-BC4D-80A5-BC72DC6F3C5B}" destId="{5776CB31-96FA-F64E-A13A-43E2BC98C493}" srcOrd="1" destOrd="0" presId="urn:microsoft.com/office/officeart/2005/8/layout/default"/>
    <dgm:cxn modelId="{2A843ACF-3C37-9C46-B3DF-B033D17777E4}" type="presParOf" srcId="{40C678D3-E01E-BC4D-80A5-BC72DC6F3C5B}" destId="{63ABD421-BC26-3C42-9211-1734700C3B28}" srcOrd="2" destOrd="0" presId="urn:microsoft.com/office/officeart/2005/8/layout/default"/>
    <dgm:cxn modelId="{08331F0F-A0FA-9047-B6EC-26AA91BFAFB1}" type="presParOf" srcId="{40C678D3-E01E-BC4D-80A5-BC72DC6F3C5B}" destId="{9C98249C-1CF6-9B46-A7BE-9C3868BE7B41}" srcOrd="3" destOrd="0" presId="urn:microsoft.com/office/officeart/2005/8/layout/default"/>
    <dgm:cxn modelId="{F1299130-3D05-644A-A4CE-5681AE67E34A}" type="presParOf" srcId="{40C678D3-E01E-BC4D-80A5-BC72DC6F3C5B}" destId="{50F06BD3-5686-0645-BD6E-6FD48AA182BB}" srcOrd="4" destOrd="0" presId="urn:microsoft.com/office/officeart/2005/8/layout/default"/>
    <dgm:cxn modelId="{2A9C2A9A-8F53-124F-911C-FD4CBD1A0BE4}" type="presParOf" srcId="{40C678D3-E01E-BC4D-80A5-BC72DC6F3C5B}" destId="{582E8AA1-3EF2-D843-AAD1-8C24CC916CF8}" srcOrd="5" destOrd="0" presId="urn:microsoft.com/office/officeart/2005/8/layout/default"/>
    <dgm:cxn modelId="{38947865-D94C-5646-BACE-BEDE26328027}" type="presParOf" srcId="{40C678D3-E01E-BC4D-80A5-BC72DC6F3C5B}" destId="{482F604A-608E-744F-950C-B7AC3ECC9227}" srcOrd="6" destOrd="0" presId="urn:microsoft.com/office/officeart/2005/8/layout/default"/>
    <dgm:cxn modelId="{C4EE7666-8DFE-1A41-A446-88A157623B69}" type="presParOf" srcId="{40C678D3-E01E-BC4D-80A5-BC72DC6F3C5B}" destId="{ACFEF9C4-C90C-B44E-A3F5-0C22C031F2F3}" srcOrd="7" destOrd="0" presId="urn:microsoft.com/office/officeart/2005/8/layout/default"/>
    <dgm:cxn modelId="{7C699813-0C4E-0A4D-94C7-3832270D6401}" type="presParOf" srcId="{40C678D3-E01E-BC4D-80A5-BC72DC6F3C5B}" destId="{8D2D0FB0-0387-F24D-A1C8-FEF4252C768A}" srcOrd="8" destOrd="0" presId="urn:microsoft.com/office/officeart/2005/8/layout/default"/>
    <dgm:cxn modelId="{AED02BDE-5220-5144-B6A3-777D23407138}" type="presParOf" srcId="{40C678D3-E01E-BC4D-80A5-BC72DC6F3C5B}" destId="{455E47F5-49DE-B54A-B367-FF34D4599411}" srcOrd="9" destOrd="0" presId="urn:microsoft.com/office/officeart/2005/8/layout/default"/>
    <dgm:cxn modelId="{8C2AA25D-D828-6049-9F18-A5855E98833E}" type="presParOf" srcId="{40C678D3-E01E-BC4D-80A5-BC72DC6F3C5B}" destId="{EE0AFE49-0065-5947-BF1E-CA432532CE59}" srcOrd="10" destOrd="0" presId="urn:microsoft.com/office/officeart/2005/8/layout/default"/>
    <dgm:cxn modelId="{670BBADC-DBFD-1F49-9CCA-A016D273217F}" type="presParOf" srcId="{40C678D3-E01E-BC4D-80A5-BC72DC6F3C5B}" destId="{087E52EF-FD39-864D-A3F8-CF81E203D68C}" srcOrd="11" destOrd="0" presId="urn:microsoft.com/office/officeart/2005/8/layout/default"/>
    <dgm:cxn modelId="{E9E22906-8B13-5A4F-9A35-057E8CCC0129}" type="presParOf" srcId="{40C678D3-E01E-BC4D-80A5-BC72DC6F3C5B}" destId="{5F66F50A-D542-D242-B4F4-DC5B77598F42}" srcOrd="12" destOrd="0" presId="urn:microsoft.com/office/officeart/2005/8/layout/default"/>
    <dgm:cxn modelId="{29F7D7CB-00D4-1443-824A-686E6CE36C3D}" type="presParOf" srcId="{40C678D3-E01E-BC4D-80A5-BC72DC6F3C5B}" destId="{2A43AB64-DBBA-A242-88B2-74BA3D745A2D}" srcOrd="13" destOrd="0" presId="urn:microsoft.com/office/officeart/2005/8/layout/default"/>
    <dgm:cxn modelId="{1EBF2697-F681-A044-8425-D2189C444617}" type="presParOf" srcId="{40C678D3-E01E-BC4D-80A5-BC72DC6F3C5B}" destId="{55AC54BD-BB75-254A-9D93-32011C9498E5}" srcOrd="14" destOrd="0" presId="urn:microsoft.com/office/officeart/2005/8/layout/default"/>
    <dgm:cxn modelId="{6018BF35-597F-7C42-B583-E48810E0E697}" type="presParOf" srcId="{40C678D3-E01E-BC4D-80A5-BC72DC6F3C5B}" destId="{E37ADAC6-62D8-8C4F-B1E0-517ED6C20D80}" srcOrd="15" destOrd="0" presId="urn:microsoft.com/office/officeart/2005/8/layout/default"/>
    <dgm:cxn modelId="{953BE78E-D70F-FE41-8D08-5800B71AC372}" type="presParOf" srcId="{40C678D3-E01E-BC4D-80A5-BC72DC6F3C5B}" destId="{A5715791-C6AC-E841-B7DE-997BE3980333}" srcOrd="16" destOrd="0" presId="urn:microsoft.com/office/officeart/2005/8/layout/default"/>
    <dgm:cxn modelId="{F18F0DFE-85EE-1943-A01B-406CED7060FA}" type="presParOf" srcId="{40C678D3-E01E-BC4D-80A5-BC72DC6F3C5B}" destId="{754A66AB-D889-0D44-A3C4-06DEF89C28DB}" srcOrd="17" destOrd="0" presId="urn:microsoft.com/office/officeart/2005/8/layout/default"/>
    <dgm:cxn modelId="{492A3FBD-8A8A-5A4C-A108-3D262E2B3C5C}" type="presParOf" srcId="{40C678D3-E01E-BC4D-80A5-BC72DC6F3C5B}" destId="{0A66BE9C-E1F5-EE43-8666-FFA27B64A6C8}" srcOrd="18" destOrd="0" presId="urn:microsoft.com/office/officeart/2005/8/layout/default"/>
    <dgm:cxn modelId="{AF0C5C39-CFD0-1949-8F0E-99CE6D3CE5A8}" type="presParOf" srcId="{40C678D3-E01E-BC4D-80A5-BC72DC6F3C5B}" destId="{0D464D0B-E980-1D4F-9E65-B1B2B8CC46E7}" srcOrd="19" destOrd="0" presId="urn:microsoft.com/office/officeart/2005/8/layout/default"/>
    <dgm:cxn modelId="{4C904DC4-5C68-C245-9A50-55570E524C7F}" type="presParOf" srcId="{40C678D3-E01E-BC4D-80A5-BC72DC6F3C5B}" destId="{71E00AB3-8B5E-9943-9DB2-C2736CF56133}" srcOrd="20" destOrd="0" presId="urn:microsoft.com/office/officeart/2005/8/layout/default"/>
    <dgm:cxn modelId="{767014B0-8B73-F14B-9E77-04CA356BD3F2}" type="presParOf" srcId="{40C678D3-E01E-BC4D-80A5-BC72DC6F3C5B}" destId="{BA80D139-355E-0147-96DF-5C5217E837DA}" srcOrd="21" destOrd="0" presId="urn:microsoft.com/office/officeart/2005/8/layout/default"/>
    <dgm:cxn modelId="{EFA47172-E4A3-574E-9448-1CBD1F7B828F}" type="presParOf" srcId="{40C678D3-E01E-BC4D-80A5-BC72DC6F3C5B}" destId="{95952B5E-3D50-D942-8399-318C4D239021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8F9B4-1638-B143-8315-B7169F523AA5}" type="doc">
      <dgm:prSet loTypeId="urn:microsoft.com/office/officeart/2005/8/layout/default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s-ES"/>
        </a:p>
      </dgm:t>
    </dgm:pt>
    <dgm:pt modelId="{F617C400-89A1-2940-A8F4-09C44FE730BE}">
      <dgm:prSet phldrT="[Texto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s-ES_tradnl" altLang="es-CL" sz="2400" dirty="0">
              <a:latin typeface="Calibri" panose="020F0502020204030204" pitchFamily="34" charset="0"/>
              <a:cs typeface="Calibri" panose="020F0502020204030204" pitchFamily="34" charset="0"/>
            </a:rPr>
            <a:t>Plan de pruebas del sistema (actualizado).</a:t>
          </a:r>
          <a:endParaRPr lang="es-E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281C0B-98C3-D849-BB0E-26C6B45D84A5}" type="parTrans" cxnId="{32C35EFF-60CF-1841-B422-BE9F6EF33BE0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C57FEC-6E02-984F-BED0-0F4D56C2CF55}" type="sibTrans" cxnId="{32C35EFF-60CF-1841-B422-BE9F6EF33BE0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30FB82-EDA7-6443-A335-9E9F7734F8DB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ES_tradnl" altLang="es-CL" sz="2400">
              <a:latin typeface="Calibri" panose="020F0502020204030204" pitchFamily="34" charset="0"/>
              <a:cs typeface="Calibri" panose="020F0502020204030204" pitchFamily="34" charset="0"/>
            </a:rPr>
            <a:t>Informe de los resultados de las pruebas.</a:t>
          </a:r>
          <a:endParaRPr lang="es-ES_tradnl" altLang="es-CL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9D4461-8035-B444-A0B9-A54842A0E542}" type="parTrans" cxnId="{11497CB0-13C1-464C-82A6-023091B0510F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8F8933-D243-524E-9D3B-16F60FD397C6}" type="sibTrans" cxnId="{11497CB0-13C1-464C-82A6-023091B0510F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F717C8-3735-0447-A08A-8AF1586A3D6D}">
      <dgm:prSet custT="1"/>
      <dgm:spPr>
        <a:solidFill>
          <a:schemeClr val="accent3"/>
        </a:solidFill>
      </dgm:spPr>
      <dgm:t>
        <a:bodyPr/>
        <a:lstStyle/>
        <a:p>
          <a:r>
            <a:rPr lang="es-ES_tradnl" altLang="es-CL" sz="2400" dirty="0">
              <a:latin typeface="Calibri" panose="020F0502020204030204" pitchFamily="34" charset="0"/>
              <a:cs typeface="Calibri" panose="020F0502020204030204" pitchFamily="34" charset="0"/>
            </a:rPr>
            <a:t>Descripción de las pruebas, el resultado esperado, resultado obtenido y acciones a tomar para corregir las desviaciones.</a:t>
          </a:r>
        </a:p>
      </dgm:t>
    </dgm:pt>
    <dgm:pt modelId="{0F8997D6-17F9-0043-9335-941F0C2EA14F}" type="parTrans" cxnId="{CE6736D0-D243-2544-A9C6-5064E7D86C01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B11435-44B7-4F42-A717-B192F218A84D}" type="sibTrans" cxnId="{CE6736D0-D243-2544-A9C6-5064E7D86C01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8522DC-D490-3C4C-BE13-5F1F91BD7F9D}">
      <dgm:prSet custT="1"/>
      <dgm:spPr/>
      <dgm:t>
        <a:bodyPr/>
        <a:lstStyle/>
        <a:p>
          <a:r>
            <a:rPr lang="es-ES_tradnl" altLang="es-CL" sz="2400" dirty="0">
              <a:latin typeface="Calibri" panose="020F0502020204030204" pitchFamily="34" charset="0"/>
              <a:cs typeface="Calibri" panose="020F0502020204030204" pitchFamily="34" charset="0"/>
            </a:rPr>
            <a:t>Resultados de las pruebas a la documentación.</a:t>
          </a:r>
        </a:p>
      </dgm:t>
    </dgm:pt>
    <dgm:pt modelId="{9C96751C-04BB-9847-BFA2-0CD7CFF875B9}" type="parTrans" cxnId="{37DEBC0E-1287-344B-A9DD-0FE83A50F36B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FDB6979-7EE3-8E48-91B4-1DF9120627EE}" type="sibTrans" cxnId="{37DEBC0E-1287-344B-A9DD-0FE83A50F36B}">
      <dgm:prSet/>
      <dgm:spPr/>
      <dgm:t>
        <a:bodyPr/>
        <a:lstStyle/>
        <a:p>
          <a:endParaRPr lang="es-E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963CAE-ABFA-304F-B0A3-1EDF363290EC}" type="pres">
      <dgm:prSet presAssocID="{35F8F9B4-1638-B143-8315-B7169F523AA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5C5E494A-8B7C-1C42-A698-F0C46A5A50F9}" type="pres">
      <dgm:prSet presAssocID="{F617C400-89A1-2940-A8F4-09C44FE730BE}" presName="node" presStyleLbl="node1" presStyleIdx="0" presStyleCnt="4" custScaleX="11215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D05C777-65F3-5648-AB94-955DFBD3C94E}" type="pres">
      <dgm:prSet presAssocID="{0BC57FEC-6E02-984F-BED0-0F4D56C2CF55}" presName="sibTrans" presStyleCnt="0"/>
      <dgm:spPr/>
    </dgm:pt>
    <dgm:pt modelId="{AE1E574E-44F2-7241-8C40-5334EF22078E}" type="pres">
      <dgm:prSet presAssocID="{C630FB82-EDA7-6443-A335-9E9F7734F8DB}" presName="node" presStyleLbl="node1" presStyleIdx="1" presStyleCnt="4" custScaleX="11215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21601F8E-CADD-A94C-A3C8-F156A91C9CF9}" type="pres">
      <dgm:prSet presAssocID="{438F8933-D243-524E-9D3B-16F60FD397C6}" presName="sibTrans" presStyleCnt="0"/>
      <dgm:spPr/>
    </dgm:pt>
    <dgm:pt modelId="{75BFFC0B-A144-B243-A7D5-502DAD0C28AA}" type="pres">
      <dgm:prSet presAssocID="{2DF717C8-3735-0447-A08A-8AF1586A3D6D}" presName="node" presStyleLbl="node1" presStyleIdx="2" presStyleCnt="4" custScaleX="11215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32DD9D7-22BF-1545-A767-059EA426C3FA}" type="pres">
      <dgm:prSet presAssocID="{DCB11435-44B7-4F42-A717-B192F218A84D}" presName="sibTrans" presStyleCnt="0"/>
      <dgm:spPr/>
    </dgm:pt>
    <dgm:pt modelId="{0F9BDE8B-9E0A-FC42-BCD6-2A063CDB975F}" type="pres">
      <dgm:prSet presAssocID="{868522DC-D490-3C4C-BE13-5F1F91BD7F9D}" presName="node" presStyleLbl="node1" presStyleIdx="3" presStyleCnt="4" custScaleX="11215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37DEBC0E-1287-344B-A9DD-0FE83A50F36B}" srcId="{35F8F9B4-1638-B143-8315-B7169F523AA5}" destId="{868522DC-D490-3C4C-BE13-5F1F91BD7F9D}" srcOrd="3" destOrd="0" parTransId="{9C96751C-04BB-9847-BFA2-0CD7CFF875B9}" sibTransId="{2FDB6979-7EE3-8E48-91B4-1DF9120627EE}"/>
    <dgm:cxn modelId="{87019354-20FB-8649-A2DD-CC47F3D5B88E}" type="presOf" srcId="{C630FB82-EDA7-6443-A335-9E9F7734F8DB}" destId="{AE1E574E-44F2-7241-8C40-5334EF22078E}" srcOrd="0" destOrd="0" presId="urn:microsoft.com/office/officeart/2005/8/layout/default"/>
    <dgm:cxn modelId="{63EC6D49-D26E-E340-B002-CFF02285F405}" type="presOf" srcId="{868522DC-D490-3C4C-BE13-5F1F91BD7F9D}" destId="{0F9BDE8B-9E0A-FC42-BCD6-2A063CDB975F}" srcOrd="0" destOrd="0" presId="urn:microsoft.com/office/officeart/2005/8/layout/default"/>
    <dgm:cxn modelId="{D8A1F92B-5A30-F044-B4D6-CBE6192E39A3}" type="presOf" srcId="{F617C400-89A1-2940-A8F4-09C44FE730BE}" destId="{5C5E494A-8B7C-1C42-A698-F0C46A5A50F9}" srcOrd="0" destOrd="0" presId="urn:microsoft.com/office/officeart/2005/8/layout/default"/>
    <dgm:cxn modelId="{32C35EFF-60CF-1841-B422-BE9F6EF33BE0}" srcId="{35F8F9B4-1638-B143-8315-B7169F523AA5}" destId="{F617C400-89A1-2940-A8F4-09C44FE730BE}" srcOrd="0" destOrd="0" parTransId="{5F281C0B-98C3-D849-BB0E-26C6B45D84A5}" sibTransId="{0BC57FEC-6E02-984F-BED0-0F4D56C2CF55}"/>
    <dgm:cxn modelId="{A7B0886C-A9D0-DA45-9DC9-247C2789AD23}" type="presOf" srcId="{2DF717C8-3735-0447-A08A-8AF1586A3D6D}" destId="{75BFFC0B-A144-B243-A7D5-502DAD0C28AA}" srcOrd="0" destOrd="0" presId="urn:microsoft.com/office/officeart/2005/8/layout/default"/>
    <dgm:cxn modelId="{CE6736D0-D243-2544-A9C6-5064E7D86C01}" srcId="{35F8F9B4-1638-B143-8315-B7169F523AA5}" destId="{2DF717C8-3735-0447-A08A-8AF1586A3D6D}" srcOrd="2" destOrd="0" parTransId="{0F8997D6-17F9-0043-9335-941F0C2EA14F}" sibTransId="{DCB11435-44B7-4F42-A717-B192F218A84D}"/>
    <dgm:cxn modelId="{2E8D9C0D-5147-D94C-92F0-1526381C1A5F}" type="presOf" srcId="{35F8F9B4-1638-B143-8315-B7169F523AA5}" destId="{C5963CAE-ABFA-304F-B0A3-1EDF363290EC}" srcOrd="0" destOrd="0" presId="urn:microsoft.com/office/officeart/2005/8/layout/default"/>
    <dgm:cxn modelId="{11497CB0-13C1-464C-82A6-023091B0510F}" srcId="{35F8F9B4-1638-B143-8315-B7169F523AA5}" destId="{C630FB82-EDA7-6443-A335-9E9F7734F8DB}" srcOrd="1" destOrd="0" parTransId="{4C9D4461-8035-B444-A0B9-A54842A0E542}" sibTransId="{438F8933-D243-524E-9D3B-16F60FD397C6}"/>
    <dgm:cxn modelId="{F88A1D83-C27F-CF45-A530-AB27EB55C3BE}" type="presParOf" srcId="{C5963CAE-ABFA-304F-B0A3-1EDF363290EC}" destId="{5C5E494A-8B7C-1C42-A698-F0C46A5A50F9}" srcOrd="0" destOrd="0" presId="urn:microsoft.com/office/officeart/2005/8/layout/default"/>
    <dgm:cxn modelId="{D9D08B98-4B52-E046-9128-4E6123F34E82}" type="presParOf" srcId="{C5963CAE-ABFA-304F-B0A3-1EDF363290EC}" destId="{4D05C777-65F3-5648-AB94-955DFBD3C94E}" srcOrd="1" destOrd="0" presId="urn:microsoft.com/office/officeart/2005/8/layout/default"/>
    <dgm:cxn modelId="{C5C2CAC2-60E6-BE4D-9A69-869B142303BF}" type="presParOf" srcId="{C5963CAE-ABFA-304F-B0A3-1EDF363290EC}" destId="{AE1E574E-44F2-7241-8C40-5334EF22078E}" srcOrd="2" destOrd="0" presId="urn:microsoft.com/office/officeart/2005/8/layout/default"/>
    <dgm:cxn modelId="{C399CA69-4E23-B944-A559-A9BB0D77B68E}" type="presParOf" srcId="{C5963CAE-ABFA-304F-B0A3-1EDF363290EC}" destId="{21601F8E-CADD-A94C-A3C8-F156A91C9CF9}" srcOrd="3" destOrd="0" presId="urn:microsoft.com/office/officeart/2005/8/layout/default"/>
    <dgm:cxn modelId="{2D48AF38-AE24-E041-B899-8DD335724883}" type="presParOf" srcId="{C5963CAE-ABFA-304F-B0A3-1EDF363290EC}" destId="{75BFFC0B-A144-B243-A7D5-502DAD0C28AA}" srcOrd="4" destOrd="0" presId="urn:microsoft.com/office/officeart/2005/8/layout/default"/>
    <dgm:cxn modelId="{6D07515C-90C0-DC4E-B5C9-8BBC2A1E9841}" type="presParOf" srcId="{C5963CAE-ABFA-304F-B0A3-1EDF363290EC}" destId="{C32DD9D7-22BF-1545-A767-059EA426C3FA}" srcOrd="5" destOrd="0" presId="urn:microsoft.com/office/officeart/2005/8/layout/default"/>
    <dgm:cxn modelId="{F082411B-D01E-DF49-9087-1B6E0D612F71}" type="presParOf" srcId="{C5963CAE-ABFA-304F-B0A3-1EDF363290EC}" destId="{0F9BDE8B-9E0A-FC42-BCD6-2A063CDB975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2BF990-8E69-FA47-93D4-CEF33219237D}" type="doc">
      <dgm:prSet loTypeId="urn:microsoft.com/office/officeart/2005/8/layout/default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s-ES"/>
        </a:p>
      </dgm:t>
    </dgm:pt>
    <dgm:pt modelId="{F03347F5-2761-9249-9DE4-A153EA104EB2}">
      <dgm:prSet phldrT="[Texto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s-ES_tradnl" altLang="es-CL" dirty="0">
              <a:latin typeface="Calibri" panose="020F0502020204030204" pitchFamily="34" charset="0"/>
              <a:cs typeface="Calibri" panose="020F0502020204030204" pitchFamily="34" charset="0"/>
            </a:rPr>
            <a:t>Planes detallados de contingencias de explotación, caídas del sistema y recuperación.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B4AB0C-8F16-B548-900E-619CE5E4766E}" type="parTrans" cxnId="{A92E8757-60DA-D64A-91E5-5B391B2DD9F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36833C5-627D-7F41-8B6F-AF27570D4F56}" type="sibTrans" cxnId="{A92E8757-60DA-D64A-91E5-5B391B2DD9F7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5B498F-9FF1-A444-AF9C-E95CFF325D4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altLang="es-CL">
              <a:latin typeface="Calibri" panose="020F0502020204030204" pitchFamily="34" charset="0"/>
              <a:cs typeface="Calibri" panose="020F0502020204030204" pitchFamily="34" charset="0"/>
            </a:rPr>
            <a:t>Plan de revisión post-instalación.</a:t>
          </a:r>
          <a:endParaRPr lang="es-ES_tradnl" altLang="es-C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E68406-6AFB-BE42-BE6E-EA2B98A7DE6A}" type="parTrans" cxnId="{5BB1ACC9-F0E1-264A-B4D9-84A4DF705F3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9FE6AD-012C-724C-B4F6-7CCDA140A2C2}" type="sibTrans" cxnId="{5BB1ACC9-F0E1-264A-B4D9-84A4DF705F32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194C292-B119-2444-B83E-A200474A8C0F}">
      <dgm:prSet/>
      <dgm:spPr>
        <a:solidFill>
          <a:schemeClr val="accent6"/>
        </a:solidFill>
      </dgm:spPr>
      <dgm:t>
        <a:bodyPr/>
        <a:lstStyle/>
        <a:p>
          <a:r>
            <a:rPr lang="es-ES_tradnl" altLang="es-CL">
              <a:latin typeface="Calibri" panose="020F0502020204030204" pitchFamily="34" charset="0"/>
              <a:cs typeface="Calibri" panose="020F0502020204030204" pitchFamily="34" charset="0"/>
            </a:rPr>
            <a:t>Informe de la instalación.</a:t>
          </a:r>
          <a:endParaRPr lang="es-ES_tradnl" altLang="es-C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47AF93-8871-BE49-B876-97DBC2562114}" type="parTrans" cxnId="{32E5F18D-9D20-D842-B421-4F90A8E90FB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98A0E2-4186-C94D-90D1-46D72EB59652}" type="sibTrans" cxnId="{32E5F18D-9D20-D842-B421-4F90A8E90FB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71A4CA5-77A9-AF4A-A9FD-986285B8101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ES_tradnl" altLang="es-CL">
              <a:latin typeface="Calibri" panose="020F0502020204030204" pitchFamily="34" charset="0"/>
              <a:cs typeface="Calibri" panose="020F0502020204030204" pitchFamily="34" charset="0"/>
            </a:rPr>
            <a:t>Carta de aceptación del sistema.</a:t>
          </a:r>
          <a:endParaRPr lang="es-ES_tradnl" altLang="es-C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AAB9AB-C3F8-2B47-9270-6690B30F9EDC}" type="parTrans" cxnId="{FABF0DA8-9E11-A44F-8B1D-469E0D76E5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3FDE5B-E9B1-8443-882A-102AD8C1C6E0}" type="sibTrans" cxnId="{FABF0DA8-9E11-A44F-8B1D-469E0D76E5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EE30C7F-2D93-084E-801E-F20BA4286EAD}" type="pres">
      <dgm:prSet presAssocID="{E02BF990-8E69-FA47-93D4-CEF33219237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90EA79B-75D8-9E49-BE19-FB53E3BADBE3}" type="pres">
      <dgm:prSet presAssocID="{F03347F5-2761-9249-9DE4-A153EA104EB2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88F4BCE-58D1-A34D-8989-EA6BF1C97440}" type="pres">
      <dgm:prSet presAssocID="{636833C5-627D-7F41-8B6F-AF27570D4F56}" presName="sibTrans" presStyleCnt="0"/>
      <dgm:spPr/>
    </dgm:pt>
    <dgm:pt modelId="{5C78F4BC-A3BD-A047-9BE3-7162482D92F6}" type="pres">
      <dgm:prSet presAssocID="{E95B498F-9FF1-A444-AF9C-E95CFF325D4D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55027E88-EED0-4147-949D-8D3AE4A11931}" type="pres">
      <dgm:prSet presAssocID="{7E9FE6AD-012C-724C-B4F6-7CCDA140A2C2}" presName="sibTrans" presStyleCnt="0"/>
      <dgm:spPr/>
    </dgm:pt>
    <dgm:pt modelId="{C27DDD7E-5058-DB43-89CE-ECA5D5E5C94E}" type="pres">
      <dgm:prSet presAssocID="{3194C292-B119-2444-B83E-A200474A8C0F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0642360-FA79-B64C-9C3A-36C9B6992F78}" type="pres">
      <dgm:prSet presAssocID="{9298A0E2-4186-C94D-90D1-46D72EB59652}" presName="sibTrans" presStyleCnt="0"/>
      <dgm:spPr/>
    </dgm:pt>
    <dgm:pt modelId="{5E101D2A-2235-7A40-89BC-EEBB62D20AF7}" type="pres">
      <dgm:prSet presAssocID="{671A4CA5-77A9-AF4A-A9FD-986285B8101C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6A1B777A-C59B-6448-B06D-A793C657994B}" type="presOf" srcId="{F03347F5-2761-9249-9DE4-A153EA104EB2}" destId="{E90EA79B-75D8-9E49-BE19-FB53E3BADBE3}" srcOrd="0" destOrd="0" presId="urn:microsoft.com/office/officeart/2005/8/layout/default"/>
    <dgm:cxn modelId="{655BE499-3684-0744-85EF-8812BAC1118F}" type="presOf" srcId="{671A4CA5-77A9-AF4A-A9FD-986285B8101C}" destId="{5E101D2A-2235-7A40-89BC-EEBB62D20AF7}" srcOrd="0" destOrd="0" presId="urn:microsoft.com/office/officeart/2005/8/layout/default"/>
    <dgm:cxn modelId="{32E5F18D-9D20-D842-B421-4F90A8E90FB0}" srcId="{E02BF990-8E69-FA47-93D4-CEF33219237D}" destId="{3194C292-B119-2444-B83E-A200474A8C0F}" srcOrd="2" destOrd="0" parTransId="{5B47AF93-8871-BE49-B876-97DBC2562114}" sibTransId="{9298A0E2-4186-C94D-90D1-46D72EB59652}"/>
    <dgm:cxn modelId="{A4EE59F2-007F-B843-A64B-0F9EF84CADA4}" type="presOf" srcId="{3194C292-B119-2444-B83E-A200474A8C0F}" destId="{C27DDD7E-5058-DB43-89CE-ECA5D5E5C94E}" srcOrd="0" destOrd="0" presId="urn:microsoft.com/office/officeart/2005/8/layout/default"/>
    <dgm:cxn modelId="{DB6CF6A7-227F-844A-AB01-2F97DC744A0E}" type="presOf" srcId="{E02BF990-8E69-FA47-93D4-CEF33219237D}" destId="{0EE30C7F-2D93-084E-801E-F20BA4286EAD}" srcOrd="0" destOrd="0" presId="urn:microsoft.com/office/officeart/2005/8/layout/default"/>
    <dgm:cxn modelId="{5BB1ACC9-F0E1-264A-B4D9-84A4DF705F32}" srcId="{E02BF990-8E69-FA47-93D4-CEF33219237D}" destId="{E95B498F-9FF1-A444-AF9C-E95CFF325D4D}" srcOrd="1" destOrd="0" parTransId="{54E68406-6AFB-BE42-BE6E-EA2B98A7DE6A}" sibTransId="{7E9FE6AD-012C-724C-B4F6-7CCDA140A2C2}"/>
    <dgm:cxn modelId="{FABF0DA8-9E11-A44F-8B1D-469E0D76E59B}" srcId="{E02BF990-8E69-FA47-93D4-CEF33219237D}" destId="{671A4CA5-77A9-AF4A-A9FD-986285B8101C}" srcOrd="3" destOrd="0" parTransId="{38AAB9AB-C3F8-2B47-9270-6690B30F9EDC}" sibTransId="{DA3FDE5B-E9B1-8443-882A-102AD8C1C6E0}"/>
    <dgm:cxn modelId="{D353EE1A-F251-8A4A-854E-93F6C405F282}" type="presOf" srcId="{E95B498F-9FF1-A444-AF9C-E95CFF325D4D}" destId="{5C78F4BC-A3BD-A047-9BE3-7162482D92F6}" srcOrd="0" destOrd="0" presId="urn:microsoft.com/office/officeart/2005/8/layout/default"/>
    <dgm:cxn modelId="{A92E8757-60DA-D64A-91E5-5B391B2DD9F7}" srcId="{E02BF990-8E69-FA47-93D4-CEF33219237D}" destId="{F03347F5-2761-9249-9DE4-A153EA104EB2}" srcOrd="0" destOrd="0" parTransId="{84B4AB0C-8F16-B548-900E-619CE5E4766E}" sibTransId="{636833C5-627D-7F41-8B6F-AF27570D4F56}"/>
    <dgm:cxn modelId="{2CCBDC89-C739-2846-BDFA-DD5E343E5804}" type="presParOf" srcId="{0EE30C7F-2D93-084E-801E-F20BA4286EAD}" destId="{E90EA79B-75D8-9E49-BE19-FB53E3BADBE3}" srcOrd="0" destOrd="0" presId="urn:microsoft.com/office/officeart/2005/8/layout/default"/>
    <dgm:cxn modelId="{1655A947-2182-1A4C-9112-1D6E3D03B60F}" type="presParOf" srcId="{0EE30C7F-2D93-084E-801E-F20BA4286EAD}" destId="{088F4BCE-58D1-A34D-8989-EA6BF1C97440}" srcOrd="1" destOrd="0" presId="urn:microsoft.com/office/officeart/2005/8/layout/default"/>
    <dgm:cxn modelId="{78C0C7E7-C9E7-964D-BDF3-BE54647DF10D}" type="presParOf" srcId="{0EE30C7F-2D93-084E-801E-F20BA4286EAD}" destId="{5C78F4BC-A3BD-A047-9BE3-7162482D92F6}" srcOrd="2" destOrd="0" presId="urn:microsoft.com/office/officeart/2005/8/layout/default"/>
    <dgm:cxn modelId="{D8CB6CE6-A0D1-6042-B183-9F04FCDE440A}" type="presParOf" srcId="{0EE30C7F-2D93-084E-801E-F20BA4286EAD}" destId="{55027E88-EED0-4147-949D-8D3AE4A11931}" srcOrd="3" destOrd="0" presId="urn:microsoft.com/office/officeart/2005/8/layout/default"/>
    <dgm:cxn modelId="{F944DC0A-AF00-3945-BA90-5B01EFF07BF0}" type="presParOf" srcId="{0EE30C7F-2D93-084E-801E-F20BA4286EAD}" destId="{C27DDD7E-5058-DB43-89CE-ECA5D5E5C94E}" srcOrd="4" destOrd="0" presId="urn:microsoft.com/office/officeart/2005/8/layout/default"/>
    <dgm:cxn modelId="{A23E7111-5D28-5D40-9C31-7D896BDB1BDB}" type="presParOf" srcId="{0EE30C7F-2D93-084E-801E-F20BA4286EAD}" destId="{70642360-FA79-B64C-9C3A-36C9B6992F78}" srcOrd="5" destOrd="0" presId="urn:microsoft.com/office/officeart/2005/8/layout/default"/>
    <dgm:cxn modelId="{74B4ACC6-C0B7-B34D-8CEE-F8F4430FCBE7}" type="presParOf" srcId="{0EE30C7F-2D93-084E-801E-F20BA4286EAD}" destId="{5E101D2A-2235-7A40-89BC-EEBB62D20AF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EAA1B1-9701-944A-AC25-C58F2FA6D8E2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80798F1-9D8C-B940-A673-E83266AE332E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s-ES_tradnl" altLang="es-CL">
              <a:latin typeface="Calibri" panose="020F0502020204030204" pitchFamily="34" charset="0"/>
              <a:cs typeface="Calibri" panose="020F0502020204030204" pitchFamily="34" charset="0"/>
            </a:rPr>
            <a:t>Listado de fallos detectados en el sistema.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41508E-14A9-A048-A6E9-D0E8DC1FB831}" type="parTrans" cxnId="{FFEF4183-5776-0647-8FD8-5BE1071A1C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EBAA67-7A73-7E45-AC68-B0152A4BA38B}" type="sibTrans" cxnId="{FFEF4183-5776-0647-8FD8-5BE1071A1CE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6DAE5EA-F3F0-A149-80B1-BFA77A69D47D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s-ES_tradnl" altLang="es-CL" dirty="0">
              <a:latin typeface="Calibri" panose="020F0502020204030204" pitchFamily="34" charset="0"/>
              <a:cs typeface="Calibri" panose="020F0502020204030204" pitchFamily="34" charset="0"/>
            </a:rPr>
            <a:t>Listado de mejoras solicitadas por los usuarios (si no dan lugar a nuevos proyectos).</a:t>
          </a:r>
        </a:p>
      </dgm:t>
    </dgm:pt>
    <dgm:pt modelId="{CC8A7380-F0AA-0F48-9B6E-DC4D46BB2D33}" type="parTrans" cxnId="{E308F7DB-F9B6-D246-A1E4-052D30C92DE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00EE5D-2A3F-4848-8919-BE73CAF21727}" type="sibTrans" cxnId="{E308F7DB-F9B6-D246-A1E4-052D30C92DE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0ACBAD-6F4A-6D4A-B9B9-7B3EB92A194A}">
      <dgm:prSet/>
      <dgm:spPr>
        <a:solidFill>
          <a:schemeClr val="tx1"/>
        </a:solidFill>
      </dgm:spPr>
      <dgm:t>
        <a:bodyPr/>
        <a:lstStyle/>
        <a:p>
          <a:r>
            <a:rPr lang="es-ES_tradnl" altLang="es-CL" dirty="0">
              <a:latin typeface="Calibri" panose="020F0502020204030204" pitchFamily="34" charset="0"/>
              <a:cs typeface="Calibri" panose="020F0502020204030204" pitchFamily="34" charset="0"/>
            </a:rPr>
            <a:t>Traza detallada de los cambios realizados en el sistema.</a:t>
          </a:r>
        </a:p>
      </dgm:t>
    </dgm:pt>
    <dgm:pt modelId="{105EEF90-3B9A-FF4A-B974-651EFCB9122B}" type="parTrans" cxnId="{4629967F-4FFF-E64D-BD85-7248A4C27D3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65CA1A-04A1-2E4E-B53C-1A7FC19B5960}" type="sibTrans" cxnId="{4629967F-4FFF-E64D-BD85-7248A4C27D35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5B2880-55F1-2449-9364-E88404AEA13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s-ES_tradnl" altLang="es-CL">
              <a:latin typeface="Calibri" panose="020F0502020204030204" pitchFamily="34" charset="0"/>
              <a:cs typeface="Calibri" panose="020F0502020204030204" pitchFamily="34" charset="0"/>
            </a:rPr>
            <a:t>Actas de las revisiones regulares del sistema y aceptación de los niveles de soporte.</a:t>
          </a:r>
          <a:endParaRPr lang="es-ES_tradnl" altLang="es-C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0E7BB3-ECC7-4748-8E39-A014051C9E72}" type="parTrans" cxnId="{27DA3688-CE12-DE49-B5FE-2E2A0072F46D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CEFB779-82D4-F946-AEC4-F06FECDE37C2}" type="sibTrans" cxnId="{27DA3688-CE12-DE49-B5FE-2E2A0072F46D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9A4ED0B-0E34-8048-BC04-92758FC4BCDA}" type="pres">
      <dgm:prSet presAssocID="{8DEAA1B1-9701-944A-AC25-C58F2FA6D8E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78463104-AA69-4E42-A987-7F62EC59ECE7}" type="pres">
      <dgm:prSet presAssocID="{980798F1-9D8C-B940-A673-E83266AE332E}" presName="node" presStyleLbl="node1" presStyleIdx="0" presStyleCnt="4" custScaleX="13548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EF00EA6-F986-3643-A5D8-3E5854D1C2B4}" type="pres">
      <dgm:prSet presAssocID="{EBEBAA67-7A73-7E45-AC68-B0152A4BA38B}" presName="sibTrans" presStyleCnt="0"/>
      <dgm:spPr/>
    </dgm:pt>
    <dgm:pt modelId="{83818F9C-B7ED-104C-9CAC-3B243667822C}" type="pres">
      <dgm:prSet presAssocID="{56DAE5EA-F3F0-A149-80B1-BFA77A69D47D}" presName="node" presStyleLbl="node1" presStyleIdx="1" presStyleCnt="4" custScaleX="13548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28C6990-D68F-F04E-8B32-D33BCA1F28E7}" type="pres">
      <dgm:prSet presAssocID="{C700EE5D-2A3F-4848-8919-BE73CAF21727}" presName="sibTrans" presStyleCnt="0"/>
      <dgm:spPr/>
    </dgm:pt>
    <dgm:pt modelId="{8171F9F1-B18D-004B-8928-4877E3188AC5}" type="pres">
      <dgm:prSet presAssocID="{260ACBAD-6F4A-6D4A-B9B9-7B3EB92A194A}" presName="node" presStyleLbl="node1" presStyleIdx="2" presStyleCnt="4" custScaleX="13548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43A8AC3-E35D-D740-A93D-0A12D209FC5E}" type="pres">
      <dgm:prSet presAssocID="{0965CA1A-04A1-2E4E-B53C-1A7FC19B5960}" presName="sibTrans" presStyleCnt="0"/>
      <dgm:spPr/>
    </dgm:pt>
    <dgm:pt modelId="{6DCB1D4E-0F1C-104D-8F0D-C6522225D9B9}" type="pres">
      <dgm:prSet presAssocID="{165B2880-55F1-2449-9364-E88404AEA138}" presName="node" presStyleLbl="node1" presStyleIdx="3" presStyleCnt="4" custScaleX="13548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4629967F-4FFF-E64D-BD85-7248A4C27D35}" srcId="{8DEAA1B1-9701-944A-AC25-C58F2FA6D8E2}" destId="{260ACBAD-6F4A-6D4A-B9B9-7B3EB92A194A}" srcOrd="2" destOrd="0" parTransId="{105EEF90-3B9A-FF4A-B974-651EFCB9122B}" sibTransId="{0965CA1A-04A1-2E4E-B53C-1A7FC19B5960}"/>
    <dgm:cxn modelId="{27DA3688-CE12-DE49-B5FE-2E2A0072F46D}" srcId="{8DEAA1B1-9701-944A-AC25-C58F2FA6D8E2}" destId="{165B2880-55F1-2449-9364-E88404AEA138}" srcOrd="3" destOrd="0" parTransId="{A80E7BB3-ECC7-4748-8E39-A014051C9E72}" sibTransId="{3CEFB779-82D4-F946-AEC4-F06FECDE37C2}"/>
    <dgm:cxn modelId="{FFEF4183-5776-0647-8FD8-5BE1071A1CE6}" srcId="{8DEAA1B1-9701-944A-AC25-C58F2FA6D8E2}" destId="{980798F1-9D8C-B940-A673-E83266AE332E}" srcOrd="0" destOrd="0" parTransId="{2E41508E-14A9-A048-A6E9-D0E8DC1FB831}" sibTransId="{EBEBAA67-7A73-7E45-AC68-B0152A4BA38B}"/>
    <dgm:cxn modelId="{0F4A8473-7849-DE4E-B6B5-11C607473F3D}" type="presOf" srcId="{56DAE5EA-F3F0-A149-80B1-BFA77A69D47D}" destId="{83818F9C-B7ED-104C-9CAC-3B243667822C}" srcOrd="0" destOrd="0" presId="urn:microsoft.com/office/officeart/2005/8/layout/default"/>
    <dgm:cxn modelId="{37C3AA87-F01D-BD40-B62E-905A4724354E}" type="presOf" srcId="{165B2880-55F1-2449-9364-E88404AEA138}" destId="{6DCB1D4E-0F1C-104D-8F0D-C6522225D9B9}" srcOrd="0" destOrd="0" presId="urn:microsoft.com/office/officeart/2005/8/layout/default"/>
    <dgm:cxn modelId="{E308F7DB-F9B6-D246-A1E4-052D30C92DE1}" srcId="{8DEAA1B1-9701-944A-AC25-C58F2FA6D8E2}" destId="{56DAE5EA-F3F0-A149-80B1-BFA77A69D47D}" srcOrd="1" destOrd="0" parTransId="{CC8A7380-F0AA-0F48-9B6E-DC4D46BB2D33}" sibTransId="{C700EE5D-2A3F-4848-8919-BE73CAF21727}"/>
    <dgm:cxn modelId="{9BC9B2E9-2805-054E-895D-CEB978FF3833}" type="presOf" srcId="{260ACBAD-6F4A-6D4A-B9B9-7B3EB92A194A}" destId="{8171F9F1-B18D-004B-8928-4877E3188AC5}" srcOrd="0" destOrd="0" presId="urn:microsoft.com/office/officeart/2005/8/layout/default"/>
    <dgm:cxn modelId="{F5E780FB-0F27-AB47-8C5A-7EB95C56E8F9}" type="presOf" srcId="{980798F1-9D8C-B940-A673-E83266AE332E}" destId="{78463104-AA69-4E42-A987-7F62EC59ECE7}" srcOrd="0" destOrd="0" presId="urn:microsoft.com/office/officeart/2005/8/layout/default"/>
    <dgm:cxn modelId="{5A3DC4AC-2A3D-D046-8D42-CF7DEEEADDBB}" type="presOf" srcId="{8DEAA1B1-9701-944A-AC25-C58F2FA6D8E2}" destId="{A9A4ED0B-0E34-8048-BC04-92758FC4BCDA}" srcOrd="0" destOrd="0" presId="urn:microsoft.com/office/officeart/2005/8/layout/default"/>
    <dgm:cxn modelId="{186A1ECD-AF35-1C44-B4D8-33234217D96D}" type="presParOf" srcId="{A9A4ED0B-0E34-8048-BC04-92758FC4BCDA}" destId="{78463104-AA69-4E42-A987-7F62EC59ECE7}" srcOrd="0" destOrd="0" presId="urn:microsoft.com/office/officeart/2005/8/layout/default"/>
    <dgm:cxn modelId="{60ADCAA6-CDF6-814F-9AAA-AB6322682B32}" type="presParOf" srcId="{A9A4ED0B-0E34-8048-BC04-92758FC4BCDA}" destId="{EEF00EA6-F986-3643-A5D8-3E5854D1C2B4}" srcOrd="1" destOrd="0" presId="urn:microsoft.com/office/officeart/2005/8/layout/default"/>
    <dgm:cxn modelId="{9BA83494-A0D1-B540-A8D2-BE876B49F44C}" type="presParOf" srcId="{A9A4ED0B-0E34-8048-BC04-92758FC4BCDA}" destId="{83818F9C-B7ED-104C-9CAC-3B243667822C}" srcOrd="2" destOrd="0" presId="urn:microsoft.com/office/officeart/2005/8/layout/default"/>
    <dgm:cxn modelId="{ED55B207-91B7-1746-B7F2-9705A96B57D7}" type="presParOf" srcId="{A9A4ED0B-0E34-8048-BC04-92758FC4BCDA}" destId="{E28C6990-D68F-F04E-8B32-D33BCA1F28E7}" srcOrd="3" destOrd="0" presId="urn:microsoft.com/office/officeart/2005/8/layout/default"/>
    <dgm:cxn modelId="{31A07A10-A498-C943-A98D-03CD92931C2D}" type="presParOf" srcId="{A9A4ED0B-0E34-8048-BC04-92758FC4BCDA}" destId="{8171F9F1-B18D-004B-8928-4877E3188AC5}" srcOrd="4" destOrd="0" presId="urn:microsoft.com/office/officeart/2005/8/layout/default"/>
    <dgm:cxn modelId="{AD776C62-9FF6-224E-BD7D-C409691AEF9C}" type="presParOf" srcId="{A9A4ED0B-0E34-8048-BC04-92758FC4BCDA}" destId="{A43A8AC3-E35D-D740-A93D-0A12D209FC5E}" srcOrd="5" destOrd="0" presId="urn:microsoft.com/office/officeart/2005/8/layout/default"/>
    <dgm:cxn modelId="{B0548AB4-74CD-DC4A-94AB-E6685BEB0B6E}" type="presParOf" srcId="{A9A4ED0B-0E34-8048-BC04-92758FC4BCDA}" destId="{6DCB1D4E-0F1C-104D-8F0D-C6522225D9B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0A275-00B9-4BE2-8B01-95769C80ED44}">
      <dsp:nvSpPr>
        <dsp:cNvPr id="0" name=""/>
        <dsp:cNvSpPr/>
      </dsp:nvSpPr>
      <dsp:spPr>
        <a:xfrm>
          <a:off x="748085" y="423"/>
          <a:ext cx="3298320" cy="1978992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300" kern="1200" dirty="0">
              <a:latin typeface="Calibri" panose="020F0502020204030204" pitchFamily="34" charset="0"/>
              <a:cs typeface="Calibri" panose="020F0502020204030204" pitchFamily="34" charset="0"/>
            </a:rPr>
            <a:t>El conjunto de componentes que formaran el producto una vez finalizado el desarrollo.</a:t>
          </a:r>
        </a:p>
      </dsp:txBody>
      <dsp:txXfrm>
        <a:off x="844691" y="97029"/>
        <a:ext cx="3105108" cy="1785780"/>
      </dsp:txXfrm>
    </dsp:sp>
    <dsp:sp modelId="{58447D6D-89D0-4585-A770-651414A1C532}">
      <dsp:nvSpPr>
        <dsp:cNvPr id="0" name=""/>
        <dsp:cNvSpPr/>
      </dsp:nvSpPr>
      <dsp:spPr>
        <a:xfrm>
          <a:off x="4376238" y="423"/>
          <a:ext cx="3298320" cy="1978992"/>
        </a:xfrm>
        <a:prstGeom prst="round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300" kern="1200" dirty="0">
              <a:latin typeface="Calibri" panose="020F0502020204030204" pitchFamily="34" charset="0"/>
              <a:cs typeface="Calibri" panose="020F0502020204030204" pitchFamily="34" charset="0"/>
            </a:rPr>
            <a:t>Los medios para medir el progreso y la calidad del producto en desarrollo.</a:t>
          </a:r>
          <a:endParaRPr lang="es-MX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72844" y="97029"/>
        <a:ext cx="3105108" cy="1785780"/>
      </dsp:txXfrm>
    </dsp:sp>
    <dsp:sp modelId="{4C416066-74A4-42FC-B535-5D8F9204B86D}">
      <dsp:nvSpPr>
        <dsp:cNvPr id="0" name=""/>
        <dsp:cNvSpPr/>
      </dsp:nvSpPr>
      <dsp:spPr>
        <a:xfrm>
          <a:off x="2562162" y="2309248"/>
          <a:ext cx="3298320" cy="1978992"/>
        </a:xfrm>
        <a:prstGeom prst="roundRect">
          <a:avLst/>
        </a:prstGeom>
        <a:solidFill>
          <a:schemeClr val="accent4">
            <a:hueOff val="-10547178"/>
            <a:satOff val="-4630"/>
            <a:lumOff val="141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300" kern="1200">
              <a:latin typeface="Calibri" panose="020F0502020204030204" pitchFamily="34" charset="0"/>
              <a:cs typeface="Calibri" panose="020F0502020204030204" pitchFamily="34" charset="0"/>
            </a:rPr>
            <a:t>Los recursos de tiempo y materiales necesarios para</a:t>
          </a:r>
          <a:r>
            <a:rPr lang="es-ES_tradnl" sz="2300" kern="1200">
              <a:latin typeface="Calibri" panose="020F0502020204030204" pitchFamily="34" charset="0"/>
              <a:cs typeface="Calibri" panose="020F0502020204030204" pitchFamily="34" charset="0"/>
            </a:rPr>
            <a:t> su ejecución. </a:t>
          </a:r>
          <a:endParaRPr lang="es-MX" sz="2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58768" y="2405854"/>
        <a:ext cx="3105108" cy="17857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2920D-13DA-4BF9-8F4A-B414BF228F75}">
      <dsp:nvSpPr>
        <dsp:cNvPr id="0" name=""/>
        <dsp:cNvSpPr/>
      </dsp:nvSpPr>
      <dsp:spPr>
        <a:xfrm>
          <a:off x="124725" y="695"/>
          <a:ext cx="1175552" cy="13490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>
              <a:latin typeface="Calibri" panose="020F0502020204030204" pitchFamily="34" charset="0"/>
              <a:cs typeface="Calibri" panose="020F0502020204030204" pitchFamily="34" charset="0"/>
            </a:rPr>
            <a:t>Las Actividades</a:t>
          </a:r>
        </a:p>
      </dsp:txBody>
      <dsp:txXfrm>
        <a:off x="182111" y="58081"/>
        <a:ext cx="1060780" cy="1234319"/>
      </dsp:txXfrm>
    </dsp:sp>
    <dsp:sp modelId="{CAFB8CF0-574A-4536-82FB-E75FEEC64A1A}">
      <dsp:nvSpPr>
        <dsp:cNvPr id="0" name=""/>
        <dsp:cNvSpPr/>
      </dsp:nvSpPr>
      <dsp:spPr>
        <a:xfrm>
          <a:off x="1525126" y="695"/>
          <a:ext cx="1421627" cy="134909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>
              <a:latin typeface="Calibri" panose="020F0502020204030204" pitchFamily="34" charset="0"/>
              <a:cs typeface="Calibri" panose="020F0502020204030204" pitchFamily="34" charset="0"/>
            </a:rPr>
            <a:t>Los roles que participan en el proyecto</a:t>
          </a:r>
          <a:endParaRPr lang="es-C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590983" y="66552"/>
        <a:ext cx="1289913" cy="1217377"/>
      </dsp:txXfrm>
    </dsp:sp>
    <dsp:sp modelId="{857845F2-14D5-4632-AAAF-0BC0DC186A27}">
      <dsp:nvSpPr>
        <dsp:cNvPr id="0" name=""/>
        <dsp:cNvSpPr/>
      </dsp:nvSpPr>
      <dsp:spPr>
        <a:xfrm>
          <a:off x="3171602" y="695"/>
          <a:ext cx="1524203" cy="13490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>
              <a:latin typeface="Calibri" panose="020F0502020204030204" pitchFamily="34" charset="0"/>
              <a:cs typeface="Calibri" panose="020F0502020204030204" pitchFamily="34" charset="0"/>
            </a:rPr>
            <a:t>Los días asociados por actividad, hito o entregable</a:t>
          </a:r>
          <a:endParaRPr lang="es-CL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237459" y="66552"/>
        <a:ext cx="1392489" cy="1217377"/>
      </dsp:txXfrm>
    </dsp:sp>
    <dsp:sp modelId="{322BE1EB-475E-4DB5-AF8D-4CF459200621}">
      <dsp:nvSpPr>
        <dsp:cNvPr id="0" name=""/>
        <dsp:cNvSpPr/>
      </dsp:nvSpPr>
      <dsp:spPr>
        <a:xfrm>
          <a:off x="4920653" y="695"/>
          <a:ext cx="3810192" cy="134909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500" kern="1200">
              <a:latin typeface="Calibri" panose="020F0502020204030204" pitchFamily="34" charset="0"/>
              <a:cs typeface="Calibri" panose="020F0502020204030204" pitchFamily="34" charset="0"/>
            </a:rPr>
            <a:t>Las horas de esfuerzo asociadas a cada rol</a:t>
          </a:r>
          <a:r>
            <a:rPr lang="es-MX" sz="1500" kern="1200">
              <a:latin typeface="Calibri" panose="020F0502020204030204" pitchFamily="34" charset="0"/>
              <a:cs typeface="Calibri" panose="020F0502020204030204" pitchFamily="34" charset="0"/>
            </a:rPr>
            <a:t>, l</a:t>
          </a:r>
          <a:r>
            <a:rPr lang="es-CL" sz="1500" kern="1200">
              <a:latin typeface="Calibri" panose="020F0502020204030204" pitchFamily="34" charset="0"/>
              <a:cs typeface="Calibri" panose="020F0502020204030204" pitchFamily="34" charset="0"/>
            </a:rPr>
            <a:t>as que a futuro permiten calcular los esfuerzos hora hombre conocidos como las HH. </a:t>
          </a:r>
          <a:endParaRPr lang="es-MX" sz="15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86510" y="66552"/>
        <a:ext cx="3678478" cy="12173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56961-7F2A-4901-BB4C-910462E82B8D}">
      <dsp:nvSpPr>
        <dsp:cNvPr id="0" name=""/>
        <dsp:cNvSpPr/>
      </dsp:nvSpPr>
      <dsp:spPr>
        <a:xfrm>
          <a:off x="642923" y="1118"/>
          <a:ext cx="2559777" cy="11585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La tecnología que se necesita que esté operativa a nivel de hardware y software.</a:t>
          </a:r>
        </a:p>
      </dsp:txBody>
      <dsp:txXfrm>
        <a:off x="699478" y="57673"/>
        <a:ext cx="2446667" cy="1045431"/>
      </dsp:txXfrm>
    </dsp:sp>
    <dsp:sp modelId="{84219D41-333A-4F1F-8768-073EE28E20D4}">
      <dsp:nvSpPr>
        <dsp:cNvPr id="0" name=""/>
        <dsp:cNvSpPr/>
      </dsp:nvSpPr>
      <dsp:spPr>
        <a:xfrm>
          <a:off x="3395792" y="1118"/>
          <a:ext cx="4269032" cy="115854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La cantidad de recursos de conectividad y servicios necesarios. Por ejemplo: Un servicio de Hosting, Un Servicio Cloud Computing, VPS, otros.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52347" y="57673"/>
        <a:ext cx="4155922" cy="1045431"/>
      </dsp:txXfrm>
    </dsp:sp>
    <dsp:sp modelId="{53CA89C4-080B-40DD-A5CE-36633F17286F}">
      <dsp:nvSpPr>
        <dsp:cNvPr id="0" name=""/>
        <dsp:cNvSpPr/>
      </dsp:nvSpPr>
      <dsp:spPr>
        <a:xfrm>
          <a:off x="121116" y="1352750"/>
          <a:ext cx="2559777" cy="115854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>
              <a:latin typeface="Calibri" panose="020F0502020204030204" pitchFamily="34" charset="0"/>
              <a:cs typeface="Calibri" panose="020F0502020204030204" pitchFamily="34" charset="0"/>
            </a:rPr>
            <a:t>El nivel de experticia de las personas que ejecuta su Rol. 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7671" y="1409305"/>
        <a:ext cx="2446667" cy="1045431"/>
      </dsp:txXfrm>
    </dsp:sp>
    <dsp:sp modelId="{32227ECD-7841-40B3-B5C7-448D0F8D8AD2}">
      <dsp:nvSpPr>
        <dsp:cNvPr id="0" name=""/>
        <dsp:cNvSpPr/>
      </dsp:nvSpPr>
      <dsp:spPr>
        <a:xfrm>
          <a:off x="2873985" y="1352750"/>
          <a:ext cx="2559777" cy="11585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Identificar al Rol que llevará el mayor peso de dedicación en su ejecución. 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930540" y="1409305"/>
        <a:ext cx="2446667" cy="1045431"/>
      </dsp:txXfrm>
    </dsp:sp>
    <dsp:sp modelId="{BB6DD9D1-D4C2-412E-9246-E1E8E9EFFBFC}">
      <dsp:nvSpPr>
        <dsp:cNvPr id="0" name=""/>
        <dsp:cNvSpPr/>
      </dsp:nvSpPr>
      <dsp:spPr>
        <a:xfrm>
          <a:off x="5626853" y="1352750"/>
          <a:ext cx="2559777" cy="115854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>
              <a:latin typeface="Calibri" panose="020F0502020204030204" pitchFamily="34" charset="0"/>
              <a:cs typeface="Calibri" panose="020F0502020204030204" pitchFamily="34" charset="0"/>
            </a:rPr>
            <a:t>Identificar los Roles que podrían apoyar en la ejecución si fueran necesarios.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683408" y="1409305"/>
        <a:ext cx="2446667" cy="10454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0DEBD-2AC7-4B9D-A947-B71AEB1DB62B}">
      <dsp:nvSpPr>
        <dsp:cNvPr id="0" name=""/>
        <dsp:cNvSpPr/>
      </dsp:nvSpPr>
      <dsp:spPr>
        <a:xfrm>
          <a:off x="0" y="335385"/>
          <a:ext cx="2673656" cy="1604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¿Cuál es la remuneración de un Informático al primer año de Trabajo como profesional?</a:t>
          </a:r>
        </a:p>
      </dsp:txBody>
      <dsp:txXfrm>
        <a:off x="78310" y="413695"/>
        <a:ext cx="2517036" cy="1447573"/>
      </dsp:txXfrm>
    </dsp:sp>
    <dsp:sp modelId="{56F54F64-4E5F-4788-8FE3-6C8A9835C6CB}">
      <dsp:nvSpPr>
        <dsp:cNvPr id="0" name=""/>
        <dsp:cNvSpPr/>
      </dsp:nvSpPr>
      <dsp:spPr>
        <a:xfrm>
          <a:off x="2941021" y="335385"/>
          <a:ext cx="2673656" cy="16041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>
              <a:latin typeface="Calibri" panose="020F0502020204030204" pitchFamily="34" charset="0"/>
              <a:cs typeface="Calibri" panose="020F0502020204030204" pitchFamily="34" charset="0"/>
            </a:rPr>
            <a:t>¿Cuál es la remuneración de un Analista Programador y un informático?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19331" y="413695"/>
        <a:ext cx="2517036" cy="1447573"/>
      </dsp:txXfrm>
    </dsp:sp>
    <dsp:sp modelId="{3383C450-E066-4AA8-95B1-90ED46F46F0A}">
      <dsp:nvSpPr>
        <dsp:cNvPr id="0" name=""/>
        <dsp:cNvSpPr/>
      </dsp:nvSpPr>
      <dsp:spPr>
        <a:xfrm>
          <a:off x="5882043" y="335385"/>
          <a:ext cx="2673656" cy="16041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>
              <a:latin typeface="Calibri" panose="020F0502020204030204" pitchFamily="34" charset="0"/>
              <a:cs typeface="Calibri" panose="020F0502020204030204" pitchFamily="34" charset="0"/>
            </a:rPr>
            <a:t>¿Cuál es la remuneración de un Diseñador?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60353" y="413695"/>
        <a:ext cx="2517036" cy="1447573"/>
      </dsp:txXfrm>
    </dsp:sp>
    <dsp:sp modelId="{A78497B7-69D9-41DD-BA86-1524120A594D}">
      <dsp:nvSpPr>
        <dsp:cNvPr id="0" name=""/>
        <dsp:cNvSpPr/>
      </dsp:nvSpPr>
      <dsp:spPr>
        <a:xfrm>
          <a:off x="1470510" y="2206944"/>
          <a:ext cx="2673656" cy="16041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¿Cuál es la remuneración de un Jefe de Proyecto como Rol de responsabilidad?</a:t>
          </a:r>
          <a:endParaRPr lang="es-MX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548820" y="2285254"/>
        <a:ext cx="2517036" cy="1447573"/>
      </dsp:txXfrm>
    </dsp:sp>
    <dsp:sp modelId="{C81485A0-72A5-46D0-91EC-203E08142F50}">
      <dsp:nvSpPr>
        <dsp:cNvPr id="0" name=""/>
        <dsp:cNvSpPr/>
      </dsp:nvSpPr>
      <dsp:spPr>
        <a:xfrm>
          <a:off x="4411532" y="2206944"/>
          <a:ext cx="2673656" cy="160419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800" kern="1200">
              <a:latin typeface="Calibri" panose="020F0502020204030204" pitchFamily="34" charset="0"/>
              <a:cs typeface="Calibri" panose="020F0502020204030204" pitchFamily="34" charset="0"/>
            </a:rPr>
            <a:t>¿Cuál es la remuneración de un Informático con experiencia? </a:t>
          </a:r>
          <a:endParaRPr lang="es-MX" sz="1800" b="1" i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489842" y="2285254"/>
        <a:ext cx="2517036" cy="14475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BFC20-5ADB-4D8E-B3A9-9308E173E78D}">
      <dsp:nvSpPr>
        <dsp:cNvPr id="0" name=""/>
        <dsp:cNvSpPr/>
      </dsp:nvSpPr>
      <dsp:spPr>
        <a:xfrm>
          <a:off x="-4173108" y="-640370"/>
          <a:ext cx="4972428" cy="4972428"/>
        </a:xfrm>
        <a:prstGeom prst="blockArc">
          <a:avLst>
            <a:gd name="adj1" fmla="val 18900000"/>
            <a:gd name="adj2" fmla="val 2700000"/>
            <a:gd name="adj3" fmla="val 434"/>
          </a:avLst>
        </a:prstGeom>
        <a:noFill/>
        <a:ln w="254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C82F3-0EE8-4AFD-A888-211B177A7D50}">
      <dsp:nvSpPr>
        <dsp:cNvPr id="0" name=""/>
        <dsp:cNvSpPr/>
      </dsp:nvSpPr>
      <dsp:spPr>
        <a:xfrm>
          <a:off x="514045" y="369168"/>
          <a:ext cx="7061131" cy="738337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55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 dirty="0">
              <a:latin typeface="Calibri" panose="020F0502020204030204" pitchFamily="34" charset="0"/>
              <a:cs typeface="Calibri" panose="020F0502020204030204" pitchFamily="34" charset="0"/>
            </a:rPr>
            <a:t>El valor de costo total hora hombre invertida de la ejecución del Proyecto.</a:t>
          </a:r>
        </a:p>
      </dsp:txBody>
      <dsp:txXfrm>
        <a:off x="514045" y="369168"/>
        <a:ext cx="7061131" cy="738337"/>
      </dsp:txXfrm>
    </dsp:sp>
    <dsp:sp modelId="{B283A655-FC59-4004-BA1C-5F08BA2CBD78}">
      <dsp:nvSpPr>
        <dsp:cNvPr id="0" name=""/>
        <dsp:cNvSpPr/>
      </dsp:nvSpPr>
      <dsp:spPr>
        <a:xfrm>
          <a:off x="52584" y="276876"/>
          <a:ext cx="922922" cy="9229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0D760-891A-4215-B121-DAD03AE14DBF}">
      <dsp:nvSpPr>
        <dsp:cNvPr id="0" name=""/>
        <dsp:cNvSpPr/>
      </dsp:nvSpPr>
      <dsp:spPr>
        <a:xfrm>
          <a:off x="782431" y="1476675"/>
          <a:ext cx="6792745" cy="738337"/>
        </a:xfrm>
        <a:prstGeom prst="rect">
          <a:avLst/>
        </a:prstGeom>
        <a:solidFill>
          <a:schemeClr val="accent5">
            <a:shade val="80000"/>
            <a:hueOff val="-245953"/>
            <a:satOff val="8329"/>
            <a:lumOff val="136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55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>
              <a:latin typeface="Calibri" panose="020F0502020204030204" pitchFamily="34" charset="0"/>
              <a:cs typeface="Calibri" panose="020F0502020204030204" pitchFamily="34" charset="0"/>
            </a:rPr>
            <a:t>El Valor por cada Fase, Hito o componente.</a:t>
          </a:r>
          <a:endParaRPr lang="es-MX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82431" y="1476675"/>
        <a:ext cx="6792745" cy="738337"/>
      </dsp:txXfrm>
    </dsp:sp>
    <dsp:sp modelId="{18A773AA-6F8A-4E47-A146-97C0EB10AAB7}">
      <dsp:nvSpPr>
        <dsp:cNvPr id="0" name=""/>
        <dsp:cNvSpPr/>
      </dsp:nvSpPr>
      <dsp:spPr>
        <a:xfrm>
          <a:off x="320970" y="1384383"/>
          <a:ext cx="922922" cy="9229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-245953"/>
              <a:satOff val="8329"/>
              <a:lumOff val="136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BF8B2-5801-4107-A369-61A0C2065CD2}">
      <dsp:nvSpPr>
        <dsp:cNvPr id="0" name=""/>
        <dsp:cNvSpPr/>
      </dsp:nvSpPr>
      <dsp:spPr>
        <a:xfrm>
          <a:off x="514045" y="2584181"/>
          <a:ext cx="7061131" cy="738337"/>
        </a:xfrm>
        <a:prstGeom prst="rect">
          <a:avLst/>
        </a:prstGeom>
        <a:solidFill>
          <a:schemeClr val="accent5">
            <a:shade val="80000"/>
            <a:hueOff val="-491906"/>
            <a:satOff val="16659"/>
            <a:lumOff val="27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055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200" kern="1200">
              <a:latin typeface="Calibri" panose="020F0502020204030204" pitchFamily="34" charset="0"/>
              <a:cs typeface="Calibri" panose="020F0502020204030204" pitchFamily="34" charset="0"/>
            </a:rPr>
            <a:t>El valor monetario por cada Rol o Actor.</a:t>
          </a:r>
          <a:endParaRPr lang="es-MX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4045" y="2584181"/>
        <a:ext cx="7061131" cy="738337"/>
      </dsp:txXfrm>
    </dsp:sp>
    <dsp:sp modelId="{784D1246-6487-4038-848D-D1D0DCEC8DF2}">
      <dsp:nvSpPr>
        <dsp:cNvPr id="0" name=""/>
        <dsp:cNvSpPr/>
      </dsp:nvSpPr>
      <dsp:spPr>
        <a:xfrm>
          <a:off x="52584" y="2491889"/>
          <a:ext cx="922922" cy="9229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-491906"/>
              <a:satOff val="16659"/>
              <a:lumOff val="27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49E01-D360-714A-B9BA-A779120C0962}">
      <dsp:nvSpPr>
        <dsp:cNvPr id="0" name=""/>
        <dsp:cNvSpPr/>
      </dsp:nvSpPr>
      <dsp:spPr>
        <a:xfrm>
          <a:off x="0" y="144936"/>
          <a:ext cx="2674378" cy="1753344"/>
        </a:xfrm>
        <a:prstGeom prst="roundRect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0" kern="1200" dirty="0">
              <a:latin typeface="Calibri" panose="020F0502020204030204" pitchFamily="34" charset="0"/>
              <a:cs typeface="Calibri" panose="020F0502020204030204" pitchFamily="34" charset="0"/>
            </a:rPr>
            <a:t>Descripción breve 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del </a:t>
          </a: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Sistema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 propuesto y sus características.</a:t>
          </a:r>
        </a:p>
      </dsp:txBody>
      <dsp:txXfrm>
        <a:off x="85591" y="230527"/>
        <a:ext cx="2503196" cy="1582162"/>
      </dsp:txXfrm>
    </dsp:sp>
    <dsp:sp modelId="{22FAE652-CF76-BA41-9B9B-719A70962B5B}">
      <dsp:nvSpPr>
        <dsp:cNvPr id="0" name=""/>
        <dsp:cNvSpPr/>
      </dsp:nvSpPr>
      <dsp:spPr>
        <a:xfrm>
          <a:off x="2941816" y="144936"/>
          <a:ext cx="2674378" cy="1753344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0" kern="1200" dirty="0">
              <a:latin typeface="Calibri" panose="020F0502020204030204" pitchFamily="34" charset="0"/>
              <a:cs typeface="Calibri" panose="020F0502020204030204" pitchFamily="34" charset="0"/>
            </a:rPr>
            <a:t>Descripción breve 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de las </a:t>
          </a: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necesidades del negocio 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en el sistema propuesto.</a:t>
          </a:r>
        </a:p>
      </dsp:txBody>
      <dsp:txXfrm>
        <a:off x="3027407" y="230527"/>
        <a:ext cx="2503196" cy="1582162"/>
      </dsp:txXfrm>
    </dsp:sp>
    <dsp:sp modelId="{0F4939FE-0E3E-0641-9C6D-004C5B5B86C5}">
      <dsp:nvSpPr>
        <dsp:cNvPr id="0" name=""/>
        <dsp:cNvSpPr/>
      </dsp:nvSpPr>
      <dsp:spPr>
        <a:xfrm>
          <a:off x="5883633" y="144936"/>
          <a:ext cx="2674378" cy="175334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Propuesta de organización del equipo 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de desarrollo y definición de responsabilidades.</a:t>
          </a:r>
        </a:p>
      </dsp:txBody>
      <dsp:txXfrm>
        <a:off x="5969224" y="230527"/>
        <a:ext cx="2503196" cy="1582162"/>
      </dsp:txXfrm>
    </dsp:sp>
    <dsp:sp modelId="{9B5B1AC2-C399-3C4C-A327-54821560C68C}">
      <dsp:nvSpPr>
        <dsp:cNvPr id="0" name=""/>
        <dsp:cNvSpPr/>
      </dsp:nvSpPr>
      <dsp:spPr>
        <a:xfrm>
          <a:off x="1470908" y="2165718"/>
          <a:ext cx="2674378" cy="1753344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Estudio de costos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, contendrá estimaciones a grandes rasgos de la planificación y fechas.</a:t>
          </a:r>
        </a:p>
      </dsp:txBody>
      <dsp:txXfrm>
        <a:off x="1556499" y="2251309"/>
        <a:ext cx="2503196" cy="1582162"/>
      </dsp:txXfrm>
    </dsp:sp>
    <dsp:sp modelId="{C15BAD35-68FF-1147-A312-ECAF7F06D57F}">
      <dsp:nvSpPr>
        <dsp:cNvPr id="0" name=""/>
        <dsp:cNvSpPr/>
      </dsp:nvSpPr>
      <dsp:spPr>
        <a:xfrm>
          <a:off x="4412724" y="2165718"/>
          <a:ext cx="2674378" cy="1753344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Estudio de los beneficios </a:t>
          </a:r>
          <a:r>
            <a:rPr lang="es-ES_tradnl" alt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que producirá el sistema.</a:t>
          </a:r>
        </a:p>
      </dsp:txBody>
      <dsp:txXfrm>
        <a:off x="4498315" y="2251309"/>
        <a:ext cx="2503196" cy="1582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7DDF1-B91C-4747-8362-A987356C2242}">
      <dsp:nvSpPr>
        <dsp:cNvPr id="0" name=""/>
        <dsp:cNvSpPr/>
      </dsp:nvSpPr>
      <dsp:spPr>
        <a:xfrm>
          <a:off x="992549" y="1918"/>
          <a:ext cx="3095954" cy="72337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latin typeface="Calibri" panose="020F0502020204030204" pitchFamily="34" charset="0"/>
              <a:cs typeface="Calibri" panose="020F0502020204030204" pitchFamily="34" charset="0"/>
            </a:rPr>
            <a:t>Captura de requisitos:</a:t>
          </a:r>
          <a:endParaRPr lang="es-ES" sz="22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13736" y="23105"/>
        <a:ext cx="3053580" cy="680996"/>
      </dsp:txXfrm>
    </dsp:sp>
    <dsp:sp modelId="{7ACE0B04-30D3-D046-BEA8-33D4CDB0D1C1}">
      <dsp:nvSpPr>
        <dsp:cNvPr id="0" name=""/>
        <dsp:cNvSpPr/>
      </dsp:nvSpPr>
      <dsp:spPr>
        <a:xfrm>
          <a:off x="1302144" y="725289"/>
          <a:ext cx="309595" cy="54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528"/>
              </a:lnTo>
              <a:lnTo>
                <a:pt x="309595" y="542528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583C0-2738-4F49-8C24-00C1CC4F9479}">
      <dsp:nvSpPr>
        <dsp:cNvPr id="0" name=""/>
        <dsp:cNvSpPr/>
      </dsp:nvSpPr>
      <dsp:spPr>
        <a:xfrm>
          <a:off x="1611740" y="906132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Análisis del sistema actual (si existe).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32927" y="927319"/>
        <a:ext cx="2434389" cy="680996"/>
      </dsp:txXfrm>
    </dsp:sp>
    <dsp:sp modelId="{E089FC5C-886B-0742-B86E-3B261EED75B5}">
      <dsp:nvSpPr>
        <dsp:cNvPr id="0" name=""/>
        <dsp:cNvSpPr/>
      </dsp:nvSpPr>
      <dsp:spPr>
        <a:xfrm>
          <a:off x="1302144" y="725289"/>
          <a:ext cx="309595" cy="1446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741"/>
              </a:lnTo>
              <a:lnTo>
                <a:pt x="309595" y="1446741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5AE2B-9BF0-3842-A863-321A8CBF445C}">
      <dsp:nvSpPr>
        <dsp:cNvPr id="0" name=""/>
        <dsp:cNvSpPr/>
      </dsp:nvSpPr>
      <dsp:spPr>
        <a:xfrm>
          <a:off x="1611740" y="1810345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nuevos de los usuarios.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32927" y="1831532"/>
        <a:ext cx="2434389" cy="680996"/>
      </dsp:txXfrm>
    </dsp:sp>
    <dsp:sp modelId="{B9A95DEC-73E5-5A4E-9FBD-CDA4E052E450}">
      <dsp:nvSpPr>
        <dsp:cNvPr id="0" name=""/>
        <dsp:cNvSpPr/>
      </dsp:nvSpPr>
      <dsp:spPr>
        <a:xfrm>
          <a:off x="1302144" y="725289"/>
          <a:ext cx="309595" cy="2350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954"/>
              </a:lnTo>
              <a:lnTo>
                <a:pt x="309595" y="2350954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38A5C-1149-384A-85D2-C113B84C8244}">
      <dsp:nvSpPr>
        <dsp:cNvPr id="0" name=""/>
        <dsp:cNvSpPr/>
      </dsp:nvSpPr>
      <dsp:spPr>
        <a:xfrm>
          <a:off x="1611740" y="2714558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Descripción del sistema propuesto.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32927" y="2735745"/>
        <a:ext cx="2434389" cy="680996"/>
      </dsp:txXfrm>
    </dsp:sp>
    <dsp:sp modelId="{5C8D33B9-9914-8A49-A5DC-54BA0F0E62D7}">
      <dsp:nvSpPr>
        <dsp:cNvPr id="0" name=""/>
        <dsp:cNvSpPr/>
      </dsp:nvSpPr>
      <dsp:spPr>
        <a:xfrm>
          <a:off x="4450189" y="1918"/>
          <a:ext cx="3095954" cy="72337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 dirty="0">
              <a:latin typeface="Calibri" panose="020F0502020204030204" pitchFamily="34" charset="0"/>
              <a:cs typeface="Calibri" panose="020F0502020204030204" pitchFamily="34" charset="0"/>
            </a:rPr>
            <a:t>Especificación del sistema</a:t>
          </a:r>
        </a:p>
      </dsp:txBody>
      <dsp:txXfrm>
        <a:off x="4471376" y="23105"/>
        <a:ext cx="3053580" cy="680996"/>
      </dsp:txXfrm>
    </dsp:sp>
    <dsp:sp modelId="{714ACBCC-76C9-7D42-AD79-78B4382EC678}">
      <dsp:nvSpPr>
        <dsp:cNvPr id="0" name=""/>
        <dsp:cNvSpPr/>
      </dsp:nvSpPr>
      <dsp:spPr>
        <a:xfrm>
          <a:off x="4759784" y="725289"/>
          <a:ext cx="309595" cy="542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528"/>
              </a:lnTo>
              <a:lnTo>
                <a:pt x="309595" y="542528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5A9F5-2BE9-5B4A-AEA1-EA209096D6D4}">
      <dsp:nvSpPr>
        <dsp:cNvPr id="0" name=""/>
        <dsp:cNvSpPr/>
      </dsp:nvSpPr>
      <dsp:spPr>
        <a:xfrm>
          <a:off x="5069380" y="906132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Descripción del sistema (DFDs, etc.).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90567" y="927319"/>
        <a:ext cx="2434389" cy="680996"/>
      </dsp:txXfrm>
    </dsp:sp>
    <dsp:sp modelId="{5EE0814D-5A5F-924F-8BDB-1C7E964E2AF5}">
      <dsp:nvSpPr>
        <dsp:cNvPr id="0" name=""/>
        <dsp:cNvSpPr/>
      </dsp:nvSpPr>
      <dsp:spPr>
        <a:xfrm>
          <a:off x="4759784" y="725289"/>
          <a:ext cx="309595" cy="1446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741"/>
              </a:lnTo>
              <a:lnTo>
                <a:pt x="309595" y="1446741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96C3E-B655-7846-B736-ED5438B3005A}">
      <dsp:nvSpPr>
        <dsp:cNvPr id="0" name=""/>
        <dsp:cNvSpPr/>
      </dsp:nvSpPr>
      <dsp:spPr>
        <a:xfrm>
          <a:off x="5069380" y="1810345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de datos.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90567" y="1831532"/>
        <a:ext cx="2434389" cy="680996"/>
      </dsp:txXfrm>
    </dsp:sp>
    <dsp:sp modelId="{3E3707BE-BD17-7F42-BC1E-94233425DDEF}">
      <dsp:nvSpPr>
        <dsp:cNvPr id="0" name=""/>
        <dsp:cNvSpPr/>
      </dsp:nvSpPr>
      <dsp:spPr>
        <a:xfrm>
          <a:off x="4759784" y="725289"/>
          <a:ext cx="309595" cy="2350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0954"/>
              </a:lnTo>
              <a:lnTo>
                <a:pt x="309595" y="2350954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C1694-7AAE-B245-807A-62E5597CEB3D}">
      <dsp:nvSpPr>
        <dsp:cNvPr id="0" name=""/>
        <dsp:cNvSpPr/>
      </dsp:nvSpPr>
      <dsp:spPr>
        <a:xfrm>
          <a:off x="5069380" y="2714558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de telecomunicaciones.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90567" y="2735745"/>
        <a:ext cx="2434389" cy="680996"/>
      </dsp:txXfrm>
    </dsp:sp>
    <dsp:sp modelId="{796DBFC7-8264-A940-9AAD-ECC99110711E}">
      <dsp:nvSpPr>
        <dsp:cNvPr id="0" name=""/>
        <dsp:cNvSpPr/>
      </dsp:nvSpPr>
      <dsp:spPr>
        <a:xfrm>
          <a:off x="4759784" y="725289"/>
          <a:ext cx="309595" cy="3255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55168"/>
              </a:lnTo>
              <a:lnTo>
                <a:pt x="309595" y="3255168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295F1-E8C5-024A-8234-7136961019D1}">
      <dsp:nvSpPr>
        <dsp:cNvPr id="0" name=""/>
        <dsp:cNvSpPr/>
      </dsp:nvSpPr>
      <dsp:spPr>
        <a:xfrm>
          <a:off x="5069380" y="3618772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Requisitos de hardware.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90567" y="3639959"/>
        <a:ext cx="2434389" cy="680996"/>
      </dsp:txXfrm>
    </dsp:sp>
    <dsp:sp modelId="{ADDBB436-B8DE-F049-808B-85C81F093D88}">
      <dsp:nvSpPr>
        <dsp:cNvPr id="0" name=""/>
        <dsp:cNvSpPr/>
      </dsp:nvSpPr>
      <dsp:spPr>
        <a:xfrm>
          <a:off x="4759784" y="725289"/>
          <a:ext cx="309595" cy="41593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9381"/>
              </a:lnTo>
              <a:lnTo>
                <a:pt x="309595" y="4159381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896DE2-4BDA-924F-92A9-809C94620162}">
      <dsp:nvSpPr>
        <dsp:cNvPr id="0" name=""/>
        <dsp:cNvSpPr/>
      </dsp:nvSpPr>
      <dsp:spPr>
        <a:xfrm>
          <a:off x="5069380" y="4522985"/>
          <a:ext cx="2476763" cy="723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200" kern="12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rPr>
            <a:t>Plan de pruebas de integración.</a:t>
          </a:r>
          <a:endParaRPr lang="es-ES_tradnl" altLang="es-CL" sz="2200" kern="1200" dirty="0">
            <a:solidFill>
              <a:schemeClr val="accent2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090567" y="4544172"/>
        <a:ext cx="2434389" cy="6809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6C0FF-8C6F-5749-8C1E-3F694D749161}">
      <dsp:nvSpPr>
        <dsp:cNvPr id="0" name=""/>
        <dsp:cNvSpPr/>
      </dsp:nvSpPr>
      <dsp:spPr>
        <a:xfrm>
          <a:off x="300494" y="22"/>
          <a:ext cx="2530738" cy="1167943"/>
        </a:xfrm>
        <a:prstGeom prst="round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Documentos del diseño final del sistema y de cada programa.</a:t>
          </a:r>
          <a:endParaRPr lang="es-ES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7508" y="57036"/>
        <a:ext cx="2416710" cy="1053915"/>
      </dsp:txXfrm>
    </dsp:sp>
    <dsp:sp modelId="{63ABD421-BC26-3C42-9211-1734700C3B28}">
      <dsp:nvSpPr>
        <dsp:cNvPr id="0" name=""/>
        <dsp:cNvSpPr/>
      </dsp:nvSpPr>
      <dsp:spPr>
        <a:xfrm>
          <a:off x="3025889" y="22"/>
          <a:ext cx="2530738" cy="1167943"/>
        </a:xfrm>
        <a:prstGeom prst="roundRect">
          <a:avLst/>
        </a:prstGeom>
        <a:solidFill>
          <a:schemeClr val="accent5">
            <a:shade val="80000"/>
            <a:hueOff val="-44719"/>
            <a:satOff val="1514"/>
            <a:lumOff val="24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>
              <a:latin typeface="Calibri" panose="020F0502020204030204" pitchFamily="34" charset="0"/>
              <a:cs typeface="Calibri" panose="020F0502020204030204" pitchFamily="34" charset="0"/>
            </a:rPr>
            <a:t>Diagramas definitivos del sistema y de los programas.</a:t>
          </a:r>
          <a:endParaRPr lang="es-ES_tradnl" altLang="es-CL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82903" y="57036"/>
        <a:ext cx="2416710" cy="1053915"/>
      </dsp:txXfrm>
    </dsp:sp>
    <dsp:sp modelId="{50F06BD3-5686-0645-BD6E-6FD48AA182BB}">
      <dsp:nvSpPr>
        <dsp:cNvPr id="0" name=""/>
        <dsp:cNvSpPr/>
      </dsp:nvSpPr>
      <dsp:spPr>
        <a:xfrm>
          <a:off x="5751285" y="22"/>
          <a:ext cx="2530738" cy="1167943"/>
        </a:xfrm>
        <a:prstGeom prst="roundRect">
          <a:avLst/>
        </a:prstGeom>
        <a:solidFill>
          <a:schemeClr val="accent5">
            <a:shade val="80000"/>
            <a:hueOff val="-89437"/>
            <a:satOff val="3029"/>
            <a:lumOff val="49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>
              <a:latin typeface="Calibri" panose="020F0502020204030204" pitchFamily="34" charset="0"/>
              <a:cs typeface="Calibri" panose="020F0502020204030204" pitchFamily="34" charset="0"/>
            </a:rPr>
            <a:t>Descripción detallada de la lógica de cada programa.</a:t>
          </a:r>
          <a:endParaRPr lang="es-ES_tradnl" altLang="es-CL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08299" y="57036"/>
        <a:ext cx="2416710" cy="1053915"/>
      </dsp:txXfrm>
    </dsp:sp>
    <dsp:sp modelId="{482F604A-608E-744F-950C-B7AC3ECC9227}">
      <dsp:nvSpPr>
        <dsp:cNvPr id="0" name=""/>
        <dsp:cNvSpPr/>
      </dsp:nvSpPr>
      <dsp:spPr>
        <a:xfrm>
          <a:off x="300494" y="1362623"/>
          <a:ext cx="2530738" cy="1167943"/>
        </a:xfrm>
        <a:prstGeom prst="roundRect">
          <a:avLst/>
        </a:prstGeom>
        <a:solidFill>
          <a:schemeClr val="accent5">
            <a:shade val="80000"/>
            <a:hueOff val="-134156"/>
            <a:satOff val="4543"/>
            <a:lumOff val="74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Descripción de las Entradas y Salidas (ficheros, pantallas, listados, etc.).</a:t>
          </a:r>
        </a:p>
      </dsp:txBody>
      <dsp:txXfrm>
        <a:off x="357508" y="1419637"/>
        <a:ext cx="2416710" cy="1053915"/>
      </dsp:txXfrm>
    </dsp:sp>
    <dsp:sp modelId="{8D2D0FB0-0387-F24D-A1C8-FEF4252C768A}">
      <dsp:nvSpPr>
        <dsp:cNvPr id="0" name=""/>
        <dsp:cNvSpPr/>
      </dsp:nvSpPr>
      <dsp:spPr>
        <a:xfrm>
          <a:off x="3025889" y="1362623"/>
          <a:ext cx="2530738" cy="1167943"/>
        </a:xfrm>
        <a:prstGeom prst="roundRect">
          <a:avLst/>
        </a:prstGeom>
        <a:solidFill>
          <a:schemeClr val="accent5">
            <a:shade val="80000"/>
            <a:hueOff val="-178875"/>
            <a:satOff val="6058"/>
            <a:lumOff val="99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Listado de los programas</a:t>
          </a:r>
          <a:r>
            <a:rPr lang="es-ES_tradnl" alt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, conteniendo comentarios.</a:t>
          </a:r>
        </a:p>
      </dsp:txBody>
      <dsp:txXfrm>
        <a:off x="3082903" y="1419637"/>
        <a:ext cx="2416710" cy="1053915"/>
      </dsp:txXfrm>
    </dsp:sp>
    <dsp:sp modelId="{EE0AFE49-0065-5947-BF1E-CA432532CE59}">
      <dsp:nvSpPr>
        <dsp:cNvPr id="0" name=""/>
        <dsp:cNvSpPr/>
      </dsp:nvSpPr>
      <dsp:spPr>
        <a:xfrm>
          <a:off x="5751285" y="1362623"/>
          <a:ext cx="2530738" cy="1167943"/>
        </a:xfrm>
        <a:prstGeom prst="roundRect">
          <a:avLst/>
        </a:prstGeom>
        <a:solidFill>
          <a:schemeClr val="accent5">
            <a:shade val="80000"/>
            <a:hueOff val="-223594"/>
            <a:satOff val="7572"/>
            <a:lumOff val="123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000" b="1" kern="1200" dirty="0">
              <a:latin typeface="Calibri" panose="020F0502020204030204" pitchFamily="34" charset="0"/>
              <a:cs typeface="Calibri" panose="020F0502020204030204" pitchFamily="34" charset="0"/>
            </a:rPr>
            <a:t>Cadenas de ejecución </a:t>
          </a:r>
          <a:r>
            <a:rPr lang="es-ES_tradnl" alt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si es necesario (JCL, scripts, etc.).</a:t>
          </a:r>
        </a:p>
      </dsp:txBody>
      <dsp:txXfrm>
        <a:off x="5808299" y="1419637"/>
        <a:ext cx="2416710" cy="1053915"/>
      </dsp:txXfrm>
    </dsp:sp>
    <dsp:sp modelId="{5F66F50A-D542-D242-B4F4-DC5B77598F42}">
      <dsp:nvSpPr>
        <dsp:cNvPr id="0" name=""/>
        <dsp:cNvSpPr/>
      </dsp:nvSpPr>
      <dsp:spPr>
        <a:xfrm>
          <a:off x="300494" y="2725223"/>
          <a:ext cx="2530738" cy="1167943"/>
        </a:xfrm>
        <a:prstGeom prst="roundRect">
          <a:avLst/>
        </a:prstGeom>
        <a:solidFill>
          <a:schemeClr val="accent5">
            <a:shade val="80000"/>
            <a:hueOff val="-268312"/>
            <a:satOff val="9087"/>
            <a:lumOff val="148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>
              <a:latin typeface="Calibri" panose="020F0502020204030204" pitchFamily="34" charset="0"/>
              <a:cs typeface="Calibri" panose="020F0502020204030204" pitchFamily="34" charset="0"/>
            </a:rPr>
            <a:t>Resultado de las pruebas de cada unidad.</a:t>
          </a:r>
          <a:endParaRPr lang="es-ES_tradnl" altLang="es-CL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7508" y="2782237"/>
        <a:ext cx="2416710" cy="1053915"/>
      </dsp:txXfrm>
    </dsp:sp>
    <dsp:sp modelId="{55AC54BD-BB75-254A-9D93-32011C9498E5}">
      <dsp:nvSpPr>
        <dsp:cNvPr id="0" name=""/>
        <dsp:cNvSpPr/>
      </dsp:nvSpPr>
      <dsp:spPr>
        <a:xfrm>
          <a:off x="3025889" y="2725223"/>
          <a:ext cx="2530738" cy="1167943"/>
        </a:xfrm>
        <a:prstGeom prst="roundRect">
          <a:avLst/>
        </a:prstGeom>
        <a:solidFill>
          <a:schemeClr val="accent5">
            <a:shade val="80000"/>
            <a:hueOff val="-313031"/>
            <a:satOff val="10601"/>
            <a:lumOff val="173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Resultado de las pruebas de cada programa</a:t>
          </a:r>
          <a:r>
            <a:rPr lang="es-ES_tradnl" alt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3082903" y="2782237"/>
        <a:ext cx="2416710" cy="1053915"/>
      </dsp:txXfrm>
    </dsp:sp>
    <dsp:sp modelId="{A5715791-C6AC-E841-B7DE-997BE3980333}">
      <dsp:nvSpPr>
        <dsp:cNvPr id="0" name=""/>
        <dsp:cNvSpPr/>
      </dsp:nvSpPr>
      <dsp:spPr>
        <a:xfrm>
          <a:off x="5751285" y="2725223"/>
          <a:ext cx="2530738" cy="1167943"/>
        </a:xfrm>
        <a:prstGeom prst="roundRect">
          <a:avLst/>
        </a:prstGeom>
        <a:solidFill>
          <a:schemeClr val="accent5">
            <a:shade val="80000"/>
            <a:hueOff val="-357750"/>
            <a:satOff val="12116"/>
            <a:lumOff val="198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Resultado de las pruebas de la integración</a:t>
          </a:r>
          <a:r>
            <a:rPr lang="es-ES_tradnl" altLang="es-CL" sz="1800" kern="1200" dirty="0">
              <a:latin typeface="Calibri" panose="020F0502020204030204" pitchFamily="34" charset="0"/>
              <a:cs typeface="Calibri" panose="020F0502020204030204" pitchFamily="34" charset="0"/>
            </a:rPr>
            <a:t>.</a:t>
          </a:r>
        </a:p>
      </dsp:txBody>
      <dsp:txXfrm>
        <a:off x="5808299" y="2782237"/>
        <a:ext cx="2416710" cy="1053915"/>
      </dsp:txXfrm>
    </dsp:sp>
    <dsp:sp modelId="{0A66BE9C-E1F5-EE43-8666-FFA27B64A6C8}">
      <dsp:nvSpPr>
        <dsp:cNvPr id="0" name=""/>
        <dsp:cNvSpPr/>
      </dsp:nvSpPr>
      <dsp:spPr>
        <a:xfrm>
          <a:off x="300494" y="4087824"/>
          <a:ext cx="2530738" cy="1167943"/>
        </a:xfrm>
        <a:prstGeom prst="roundRect">
          <a:avLst/>
        </a:prstGeom>
        <a:solidFill>
          <a:schemeClr val="accent5">
            <a:shade val="80000"/>
            <a:hueOff val="-402469"/>
            <a:satOff val="13630"/>
            <a:lumOff val="222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>
              <a:latin typeface="Calibri" panose="020F0502020204030204" pitchFamily="34" charset="0"/>
              <a:cs typeface="Calibri" panose="020F0502020204030204" pitchFamily="34" charset="0"/>
            </a:rPr>
            <a:t>Guía para los operadores del sistema.</a:t>
          </a:r>
          <a:endParaRPr lang="es-ES_tradnl" altLang="es-CL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57508" y="4144838"/>
        <a:ext cx="2416710" cy="1053915"/>
      </dsp:txXfrm>
    </dsp:sp>
    <dsp:sp modelId="{71E00AB3-8B5E-9943-9DB2-C2736CF56133}">
      <dsp:nvSpPr>
        <dsp:cNvPr id="0" name=""/>
        <dsp:cNvSpPr/>
      </dsp:nvSpPr>
      <dsp:spPr>
        <a:xfrm>
          <a:off x="3025889" y="4087824"/>
          <a:ext cx="2530738" cy="1167943"/>
        </a:xfrm>
        <a:prstGeom prst="roundRect">
          <a:avLst/>
        </a:prstGeom>
        <a:solidFill>
          <a:schemeClr val="accent5">
            <a:shade val="80000"/>
            <a:hueOff val="-447187"/>
            <a:satOff val="15145"/>
            <a:lumOff val="247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>
              <a:latin typeface="Calibri" panose="020F0502020204030204" pitchFamily="34" charset="0"/>
              <a:cs typeface="Calibri" panose="020F0502020204030204" pitchFamily="34" charset="0"/>
            </a:rPr>
            <a:t>Programa de entrenamiento de los operadores.</a:t>
          </a:r>
          <a:endParaRPr lang="es-ES_tradnl" altLang="es-CL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82903" y="4144838"/>
        <a:ext cx="2416710" cy="1053915"/>
      </dsp:txXfrm>
    </dsp:sp>
    <dsp:sp modelId="{95952B5E-3D50-D942-8399-318C4D239021}">
      <dsp:nvSpPr>
        <dsp:cNvPr id="0" name=""/>
        <dsp:cNvSpPr/>
      </dsp:nvSpPr>
      <dsp:spPr>
        <a:xfrm>
          <a:off x="5751285" y="4087824"/>
          <a:ext cx="2530738" cy="1167943"/>
        </a:xfrm>
        <a:prstGeom prst="roundRect">
          <a:avLst/>
        </a:prstGeom>
        <a:solidFill>
          <a:schemeClr val="accent5">
            <a:shade val="80000"/>
            <a:hueOff val="-491906"/>
            <a:satOff val="16659"/>
            <a:lumOff val="27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1800" kern="1200">
              <a:latin typeface="Calibri" panose="020F0502020204030204" pitchFamily="34" charset="0"/>
              <a:cs typeface="Calibri" panose="020F0502020204030204" pitchFamily="34" charset="0"/>
            </a:rPr>
            <a:t>Manual de usuario del sistema.</a:t>
          </a:r>
          <a:endParaRPr lang="es-ES_tradnl" altLang="es-CL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808299" y="4144838"/>
        <a:ext cx="2416710" cy="1053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E494A-8B7C-1C42-A698-F0C46A5A50F9}">
      <dsp:nvSpPr>
        <dsp:cNvPr id="0" name=""/>
        <dsp:cNvSpPr/>
      </dsp:nvSpPr>
      <dsp:spPr>
        <a:xfrm>
          <a:off x="402" y="41264"/>
          <a:ext cx="3932358" cy="2103784"/>
        </a:xfrm>
        <a:prstGeom prst="roundRect">
          <a:avLst/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 dirty="0">
              <a:latin typeface="Calibri" panose="020F0502020204030204" pitchFamily="34" charset="0"/>
              <a:cs typeface="Calibri" panose="020F0502020204030204" pitchFamily="34" charset="0"/>
            </a:rPr>
            <a:t>Plan de pruebas del sistema (actualizado).</a:t>
          </a:r>
          <a:endParaRPr lang="es-E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03100" y="143962"/>
        <a:ext cx="3726962" cy="1898388"/>
      </dsp:txXfrm>
    </dsp:sp>
    <dsp:sp modelId="{AE1E574E-44F2-7241-8C40-5334EF22078E}">
      <dsp:nvSpPr>
        <dsp:cNvPr id="0" name=""/>
        <dsp:cNvSpPr/>
      </dsp:nvSpPr>
      <dsp:spPr>
        <a:xfrm>
          <a:off x="4283391" y="41264"/>
          <a:ext cx="3932358" cy="2103784"/>
        </a:xfrm>
        <a:prstGeom prst="roundRect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>
              <a:latin typeface="Calibri" panose="020F0502020204030204" pitchFamily="34" charset="0"/>
              <a:cs typeface="Calibri" panose="020F0502020204030204" pitchFamily="34" charset="0"/>
            </a:rPr>
            <a:t>Informe de los resultados de las pruebas.</a:t>
          </a:r>
          <a:endParaRPr lang="es-ES_tradnl" alt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386089" y="143962"/>
        <a:ext cx="3726962" cy="1898388"/>
      </dsp:txXfrm>
    </dsp:sp>
    <dsp:sp modelId="{75BFFC0B-A144-B243-A7D5-502DAD0C28AA}">
      <dsp:nvSpPr>
        <dsp:cNvPr id="0" name=""/>
        <dsp:cNvSpPr/>
      </dsp:nvSpPr>
      <dsp:spPr>
        <a:xfrm>
          <a:off x="402" y="2495679"/>
          <a:ext cx="3932358" cy="2103784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 dirty="0">
              <a:latin typeface="Calibri" panose="020F0502020204030204" pitchFamily="34" charset="0"/>
              <a:cs typeface="Calibri" panose="020F0502020204030204" pitchFamily="34" charset="0"/>
            </a:rPr>
            <a:t>Descripción de las pruebas, el resultado esperado, resultado obtenido y acciones a tomar para corregir las desviaciones.</a:t>
          </a:r>
        </a:p>
      </dsp:txBody>
      <dsp:txXfrm>
        <a:off x="103100" y="2598377"/>
        <a:ext cx="3726962" cy="1898388"/>
      </dsp:txXfrm>
    </dsp:sp>
    <dsp:sp modelId="{0F9BDE8B-9E0A-FC42-BCD6-2A063CDB975F}">
      <dsp:nvSpPr>
        <dsp:cNvPr id="0" name=""/>
        <dsp:cNvSpPr/>
      </dsp:nvSpPr>
      <dsp:spPr>
        <a:xfrm>
          <a:off x="4283391" y="2495679"/>
          <a:ext cx="3932358" cy="2103784"/>
        </a:xfrm>
        <a:prstGeom prst="roundRect">
          <a:avLst/>
        </a:prstGeom>
        <a:solidFill>
          <a:schemeClr val="accent3">
            <a:shade val="50000"/>
            <a:hueOff val="163198"/>
            <a:satOff val="-21364"/>
            <a:lumOff val="249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 dirty="0">
              <a:latin typeface="Calibri" panose="020F0502020204030204" pitchFamily="34" charset="0"/>
              <a:cs typeface="Calibri" panose="020F0502020204030204" pitchFamily="34" charset="0"/>
            </a:rPr>
            <a:t>Resultados de las pruebas a la documentación.</a:t>
          </a:r>
        </a:p>
      </dsp:txBody>
      <dsp:txXfrm>
        <a:off x="4386089" y="2598377"/>
        <a:ext cx="3726962" cy="1898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EA79B-75D8-9E49-BE19-FB53E3BADBE3}">
      <dsp:nvSpPr>
        <dsp:cNvPr id="0" name=""/>
        <dsp:cNvSpPr/>
      </dsp:nvSpPr>
      <dsp:spPr>
        <a:xfrm>
          <a:off x="849" y="347801"/>
          <a:ext cx="3313997" cy="1988398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 dirty="0">
              <a:latin typeface="Calibri" panose="020F0502020204030204" pitchFamily="34" charset="0"/>
              <a:cs typeface="Calibri" panose="020F0502020204030204" pitchFamily="34" charset="0"/>
            </a:rPr>
            <a:t>Planes detallados de contingencias de explotación, caídas del sistema y recuperación.</a:t>
          </a:r>
          <a:endParaRPr lang="es-ES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7915" y="444867"/>
        <a:ext cx="3119865" cy="1794266"/>
      </dsp:txXfrm>
    </dsp:sp>
    <dsp:sp modelId="{5C78F4BC-A3BD-A047-9BE3-7162482D92F6}">
      <dsp:nvSpPr>
        <dsp:cNvPr id="0" name=""/>
        <dsp:cNvSpPr/>
      </dsp:nvSpPr>
      <dsp:spPr>
        <a:xfrm>
          <a:off x="3646246" y="347801"/>
          <a:ext cx="3313997" cy="1988398"/>
        </a:xfrm>
        <a:prstGeom prst="round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>
              <a:latin typeface="Calibri" panose="020F0502020204030204" pitchFamily="34" charset="0"/>
              <a:cs typeface="Calibri" panose="020F0502020204030204" pitchFamily="34" charset="0"/>
            </a:rPr>
            <a:t>Plan de revisión post-instalación.</a:t>
          </a:r>
          <a:endParaRPr lang="es-ES_tradnl" alt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43312" y="444867"/>
        <a:ext cx="3119865" cy="1794266"/>
      </dsp:txXfrm>
    </dsp:sp>
    <dsp:sp modelId="{C27DDD7E-5058-DB43-89CE-ECA5D5E5C94E}">
      <dsp:nvSpPr>
        <dsp:cNvPr id="0" name=""/>
        <dsp:cNvSpPr/>
      </dsp:nvSpPr>
      <dsp:spPr>
        <a:xfrm>
          <a:off x="849" y="2667599"/>
          <a:ext cx="3313997" cy="198839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>
              <a:latin typeface="Calibri" panose="020F0502020204030204" pitchFamily="34" charset="0"/>
              <a:cs typeface="Calibri" panose="020F0502020204030204" pitchFamily="34" charset="0"/>
            </a:rPr>
            <a:t>Informe de la instalación.</a:t>
          </a:r>
          <a:endParaRPr lang="es-ES_tradnl" alt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7915" y="2764665"/>
        <a:ext cx="3119865" cy="1794266"/>
      </dsp:txXfrm>
    </dsp:sp>
    <dsp:sp modelId="{5E101D2A-2235-7A40-89BC-EEBB62D20AF7}">
      <dsp:nvSpPr>
        <dsp:cNvPr id="0" name=""/>
        <dsp:cNvSpPr/>
      </dsp:nvSpPr>
      <dsp:spPr>
        <a:xfrm>
          <a:off x="3646246" y="2667599"/>
          <a:ext cx="3313997" cy="1988398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400" kern="1200">
              <a:latin typeface="Calibri" panose="020F0502020204030204" pitchFamily="34" charset="0"/>
              <a:cs typeface="Calibri" panose="020F0502020204030204" pitchFamily="34" charset="0"/>
            </a:rPr>
            <a:t>Carta de aceptación del sistema.</a:t>
          </a:r>
          <a:endParaRPr lang="es-ES_tradnl" alt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43312" y="2764665"/>
        <a:ext cx="3119865" cy="17942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63104-AA69-4E42-A987-7F62EC59ECE7}">
      <dsp:nvSpPr>
        <dsp:cNvPr id="0" name=""/>
        <dsp:cNvSpPr/>
      </dsp:nvSpPr>
      <dsp:spPr>
        <a:xfrm>
          <a:off x="5418" y="17"/>
          <a:ext cx="4235463" cy="1875675"/>
        </a:xfrm>
        <a:prstGeom prst="roundRect">
          <a:avLst/>
        </a:prstGeom>
        <a:solidFill>
          <a:schemeClr val="tx1">
            <a:lumMod val="90000"/>
            <a:lumOff val="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600" kern="1200">
              <a:latin typeface="Calibri" panose="020F0502020204030204" pitchFamily="34" charset="0"/>
              <a:cs typeface="Calibri" panose="020F0502020204030204" pitchFamily="34" charset="0"/>
            </a:rPr>
            <a:t>Listado de fallos detectados en el sistema.</a:t>
          </a:r>
          <a:endParaRPr lang="es-ES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6981" y="91580"/>
        <a:ext cx="4052337" cy="1692549"/>
      </dsp:txXfrm>
    </dsp:sp>
    <dsp:sp modelId="{83818F9C-B7ED-104C-9CAC-3B243667822C}">
      <dsp:nvSpPr>
        <dsp:cNvPr id="0" name=""/>
        <dsp:cNvSpPr/>
      </dsp:nvSpPr>
      <dsp:spPr>
        <a:xfrm>
          <a:off x="4553494" y="17"/>
          <a:ext cx="4235463" cy="1875675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600" kern="1200" dirty="0">
              <a:latin typeface="Calibri" panose="020F0502020204030204" pitchFamily="34" charset="0"/>
              <a:cs typeface="Calibri" panose="020F0502020204030204" pitchFamily="34" charset="0"/>
            </a:rPr>
            <a:t>Listado de mejoras solicitadas por los usuarios (si no dan lugar a nuevos proyectos).</a:t>
          </a:r>
        </a:p>
      </dsp:txBody>
      <dsp:txXfrm>
        <a:off x="4645057" y="91580"/>
        <a:ext cx="4052337" cy="1692549"/>
      </dsp:txXfrm>
    </dsp:sp>
    <dsp:sp modelId="{8171F9F1-B18D-004B-8928-4877E3188AC5}">
      <dsp:nvSpPr>
        <dsp:cNvPr id="0" name=""/>
        <dsp:cNvSpPr/>
      </dsp:nvSpPr>
      <dsp:spPr>
        <a:xfrm>
          <a:off x="5418" y="2188306"/>
          <a:ext cx="4235463" cy="1875675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600" kern="1200" dirty="0">
              <a:latin typeface="Calibri" panose="020F0502020204030204" pitchFamily="34" charset="0"/>
              <a:cs typeface="Calibri" panose="020F0502020204030204" pitchFamily="34" charset="0"/>
            </a:rPr>
            <a:t>Traza detallada de los cambios realizados en el sistema.</a:t>
          </a:r>
        </a:p>
      </dsp:txBody>
      <dsp:txXfrm>
        <a:off x="96981" y="2279869"/>
        <a:ext cx="4052337" cy="1692549"/>
      </dsp:txXfrm>
    </dsp:sp>
    <dsp:sp modelId="{6DCB1D4E-0F1C-104D-8F0D-C6522225D9B9}">
      <dsp:nvSpPr>
        <dsp:cNvPr id="0" name=""/>
        <dsp:cNvSpPr/>
      </dsp:nvSpPr>
      <dsp:spPr>
        <a:xfrm>
          <a:off x="4553494" y="2188306"/>
          <a:ext cx="4235463" cy="1875675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altLang="es-CL" sz="2600" kern="1200">
              <a:latin typeface="Calibri" panose="020F0502020204030204" pitchFamily="34" charset="0"/>
              <a:cs typeface="Calibri" panose="020F0502020204030204" pitchFamily="34" charset="0"/>
            </a:rPr>
            <a:t>Actas de las revisiones regulares del sistema y aceptación de los niveles de soporte.</a:t>
          </a:r>
          <a:endParaRPr lang="es-ES_tradnl" altLang="es-CL" sz="2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645057" y="2279869"/>
        <a:ext cx="4052337" cy="169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44492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0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392f1e7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392f1e7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40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8">
  <p:cSld name="Encabezado de sección 8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0" descr="Imagen que contiene persona, foto, hombre, mujer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664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8" userDrawn="1">
  <p:cSld name="Título y objetos 8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5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2EDBA09C-302A-1C41-8F98-65626DCF626C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06504940-741B-C745-B16F-6E8CD745A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1EC0C48-E953-CB48-ABA4-F2147FC0AA9D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6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Google Shape;97;p15">
            <a:extLst>
              <a:ext uri="{FF2B5EF4-FFF2-40B4-BE49-F238E27FC236}">
                <a16:creationId xmlns:a16="http://schemas.microsoft.com/office/drawing/2014/main" xmlns="" id="{BD6F702C-167F-2447-99D1-D939A4D42DF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Título y objetos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xmlns="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xmlns="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xmlns="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8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79" r:id="rId4"/>
    <p:sldLayoutId id="2147483663" r:id="rId5"/>
    <p:sldLayoutId id="2147483664" r:id="rId6"/>
    <p:sldLayoutId id="2147483678" r:id="rId7"/>
    <p:sldLayoutId id="2147483677" r:id="rId8"/>
    <p:sldLayoutId id="2147483680" r:id="rId9"/>
    <p:sldLayoutId id="2147483681" r:id="rId10"/>
    <p:sldLayoutId id="214748368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0.xml"/><Relationship Id="rId7" Type="http://schemas.openxmlformats.org/officeDocument/2006/relationships/image" Target="../media/image1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rabajo.cl/salarios/" TargetMode="External"/><Relationship Id="rId2" Type="http://schemas.openxmlformats.org/officeDocument/2006/relationships/hyperlink" Target="http://www.mifuturo.cl/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4.2.5-PLANTILLA-Matriz%20EDT.xlsx" TargetMode="External"/><Relationship Id="rId7" Type="http://schemas.openxmlformats.org/officeDocument/2006/relationships/hyperlink" Target="4.2.9-VIDEO-Fo&#769;rmula%20ca&#769;lculo%20esfuerzo.mp4" TargetMode="External"/><Relationship Id="rId2" Type="http://schemas.openxmlformats.org/officeDocument/2006/relationships/hyperlink" Target="4.2.4-EJEMPLO%20proceso%20definicio&#769;n%20matriz%20EDT.ppt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4.2.8-VIDEO-Ca&#769;lculo%20fuente%20de%20ingreso.mp4" TargetMode="External"/><Relationship Id="rId5" Type="http://schemas.openxmlformats.org/officeDocument/2006/relationships/hyperlink" Target="4.2.7-VIDEO-Asignar%20Tiempo%20en%20la%20EDT.mp4" TargetMode="External"/><Relationship Id="rId10" Type="http://schemas.openxmlformats.org/officeDocument/2006/relationships/hyperlink" Target="https://www.youtube.com/watch?v=O-D22kLYi2M" TargetMode="External"/><Relationship Id="rId4" Type="http://schemas.openxmlformats.org/officeDocument/2006/relationships/hyperlink" Target="4.2.6-VIDEO-Reconociendo%20la%20matriz-EDT.mp4" TargetMode="External"/><Relationship Id="rId9" Type="http://schemas.openxmlformats.org/officeDocument/2006/relationships/hyperlink" Target="https://www.youtube.com/watch?v=4I6F0nSCd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2382592" y="2487700"/>
            <a:ext cx="6505983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CÁLCULOS DE ESFUERZO</a:t>
            </a:r>
            <a:endParaRPr sz="60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PRY1111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B2C6FE19-3701-CA4E-846F-D1DB8AF78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643807"/>
              </p:ext>
            </p:extLst>
          </p:nvPr>
        </p:nvGraphicFramePr>
        <p:xfrm>
          <a:off x="355062" y="1377323"/>
          <a:ext cx="3122234" cy="5351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0DCDC31B-7709-3E43-BD38-4E867F227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770178"/>
              </p:ext>
            </p:extLst>
          </p:nvPr>
        </p:nvGraphicFramePr>
        <p:xfrm>
          <a:off x="3477296" y="1377321"/>
          <a:ext cx="5478711" cy="5267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xmlns="" id="{940FEDBB-6522-FD48-A585-696BF94C42B9}"/>
              </a:ext>
            </a:extLst>
          </p:cNvPr>
          <p:cNvSpPr/>
          <p:nvPr/>
        </p:nvSpPr>
        <p:spPr>
          <a:xfrm>
            <a:off x="244699" y="212726"/>
            <a:ext cx="5834129" cy="94624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Entregables de Diseño</a:t>
            </a:r>
          </a:p>
        </p:txBody>
      </p:sp>
    </p:spTree>
    <p:extLst>
      <p:ext uri="{BB962C8B-B14F-4D97-AF65-F5344CB8AC3E}">
        <p14:creationId xmlns:p14="http://schemas.microsoft.com/office/powerpoint/2010/main" val="46139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6C42F8BC-138E-0142-B079-62375E50C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1628074"/>
              </p:ext>
            </p:extLst>
          </p:nvPr>
        </p:nvGraphicFramePr>
        <p:xfrm>
          <a:off x="244699" y="1389485"/>
          <a:ext cx="8582518" cy="5255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FEDEAA96-3538-2A42-8B48-4596D60CFC45}"/>
              </a:ext>
            </a:extLst>
          </p:cNvPr>
          <p:cNvSpPr/>
          <p:nvPr/>
        </p:nvSpPr>
        <p:spPr>
          <a:xfrm>
            <a:off x="244699" y="212726"/>
            <a:ext cx="5834129" cy="9462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Entregables de Codificación</a:t>
            </a:r>
          </a:p>
        </p:txBody>
      </p:sp>
    </p:spTree>
    <p:extLst>
      <p:ext uri="{BB962C8B-B14F-4D97-AF65-F5344CB8AC3E}">
        <p14:creationId xmlns:p14="http://schemas.microsoft.com/office/powerpoint/2010/main" val="364288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xmlns="" id="{C744F336-800B-484F-AA0B-D78F1F3E7F4A}"/>
              </a:ext>
            </a:extLst>
          </p:cNvPr>
          <p:cNvSpPr/>
          <p:nvPr/>
        </p:nvSpPr>
        <p:spPr>
          <a:xfrm>
            <a:off x="244699" y="212726"/>
            <a:ext cx="5834129" cy="946240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Entregables de las Pruebas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4CEB2A4B-242B-B84A-91B3-222290010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077957"/>
              </p:ext>
            </p:extLst>
          </p:nvPr>
        </p:nvGraphicFramePr>
        <p:xfrm>
          <a:off x="463924" y="1571811"/>
          <a:ext cx="8216152" cy="464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62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xmlns="" id="{8B89346B-E2EB-664B-8246-96B3B3367728}"/>
              </a:ext>
            </a:extLst>
          </p:cNvPr>
          <p:cNvSpPr/>
          <p:nvPr/>
        </p:nvSpPr>
        <p:spPr>
          <a:xfrm>
            <a:off x="244699" y="212726"/>
            <a:ext cx="5834129" cy="94624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s-ES_tradnl" sz="35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Entregables de Implementación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2A7735FC-3E52-FE48-A0E5-C58A72B6B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52894"/>
              </p:ext>
            </p:extLst>
          </p:nvPr>
        </p:nvGraphicFramePr>
        <p:xfrm>
          <a:off x="1091453" y="1370106"/>
          <a:ext cx="6961094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614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xmlns="" id="{C7E9728F-CCCD-EB45-9C5E-D02FB722133B}"/>
              </a:ext>
            </a:extLst>
          </p:cNvPr>
          <p:cNvSpPr/>
          <p:nvPr/>
        </p:nvSpPr>
        <p:spPr>
          <a:xfrm>
            <a:off x="244699" y="212726"/>
            <a:ext cx="5834129" cy="946240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6800" rIns="90000" rtlCol="0" anchor="ctr"/>
          <a:lstStyle/>
          <a:p>
            <a:pPr algn="ctr"/>
            <a:r>
              <a:rPr lang="es-ES_tradnl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Entregables de Mantenimiento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xmlns="" id="{17838438-BC6D-EA48-BBF1-13206AF309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838574"/>
              </p:ext>
            </p:extLst>
          </p:nvPr>
        </p:nvGraphicFramePr>
        <p:xfrm>
          <a:off x="174811" y="1665941"/>
          <a:ext cx="879437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308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ESTIMAR EL TIEMPO DE DESARROLLO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2089376"/>
          </a:xfrm>
        </p:spPr>
        <p:txBody>
          <a:bodyPr/>
          <a:lstStyle/>
          <a:p>
            <a:pPr algn="just"/>
            <a:r>
              <a:rPr lang="es-CL" sz="2000" dirty="0"/>
              <a:t>Para las </a:t>
            </a:r>
            <a:r>
              <a:rPr lang="es-CL" sz="2000" i="1" dirty="0"/>
              <a:t>distintas fases</a:t>
            </a:r>
            <a:r>
              <a:rPr lang="es-CL" sz="2000" dirty="0"/>
              <a:t>, se han </a:t>
            </a:r>
            <a:r>
              <a:rPr lang="es-CL" sz="2000" b="1" i="1" dirty="0"/>
              <a:t>predefinido actividades y entregables </a:t>
            </a:r>
            <a:r>
              <a:rPr lang="es-CL" sz="2000" dirty="0"/>
              <a:t>que perfectamente podríamos trabajar como estándar en cualquier proyecto de desarrollo de software. </a:t>
            </a:r>
          </a:p>
          <a:p>
            <a:pPr algn="just"/>
            <a:r>
              <a:rPr lang="es-CL" sz="2000" dirty="0"/>
              <a:t>Esto ya lo vimos en la organización del proyecto orientado al Proceso. Estos hitos en amarillo son los que </a:t>
            </a:r>
            <a:r>
              <a:rPr lang="es-CL" sz="2000" b="1" i="1" dirty="0"/>
              <a:t>habitualmente se deben cumplir en cualquier tipo de proyecto</a:t>
            </a:r>
            <a:r>
              <a:rPr lang="es-CL" sz="2000" dirty="0"/>
              <a:t>. Incluso en los que no son informáticos.</a:t>
            </a:r>
            <a:endParaRPr lang="es-MX" sz="2000" dirty="0"/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USANDO MATRIZ EDT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A0FD614-675D-2A4F-ACC2-C3ED24D1B3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r="18963"/>
          <a:stretch/>
        </p:blipFill>
        <p:spPr>
          <a:xfrm>
            <a:off x="484094" y="3429000"/>
            <a:ext cx="3899647" cy="32261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FCB3FBDA-F276-554C-8C67-0BD952083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" r="25112"/>
          <a:stretch/>
        </p:blipFill>
        <p:spPr>
          <a:xfrm>
            <a:off x="4900121" y="3704084"/>
            <a:ext cx="3949729" cy="267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5DB971A-C76F-7240-9C7D-D86267ECC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41918"/>
          </a:xfrm>
        </p:spPr>
        <p:txBody>
          <a:bodyPr/>
          <a:lstStyle/>
          <a:p>
            <a:pPr algn="just"/>
            <a:r>
              <a:rPr lang="es-CL" sz="2200" dirty="0"/>
              <a:t>El desafío se torna mayor cuando es la hora de definir los Componentes del Sistema a construir en la </a:t>
            </a:r>
            <a:r>
              <a:rPr lang="es-CL" sz="2200" b="1" i="1" dirty="0"/>
              <a:t>Fase de Desarrollo</a:t>
            </a:r>
            <a:r>
              <a:rPr lang="es-CL" sz="2200" dirty="0"/>
              <a:t>, donde debes especificar cada una de las partes del sistema como </a:t>
            </a:r>
            <a:r>
              <a:rPr lang="es-CL" sz="2200" b="1" i="1" dirty="0"/>
              <a:t>Módulos funcionales o </a:t>
            </a:r>
            <a:r>
              <a:rPr lang="es-CL" sz="2200" b="1" i="1" dirty="0" err="1" smtClean="0"/>
              <a:t>semi</a:t>
            </a:r>
            <a:r>
              <a:rPr lang="es-CL" sz="2200" b="1" i="1" dirty="0" smtClean="0"/>
              <a:t>-funcionales</a:t>
            </a:r>
            <a:endParaRPr lang="es-CL" sz="2200" b="1" i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A76CDD-539D-EF41-8691-468692E2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FASE DE DESARROLLO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F8F1C14-A4A4-584E-B09C-26E1210BA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" r="23504" b="1736"/>
          <a:stretch/>
        </p:blipFill>
        <p:spPr>
          <a:xfrm>
            <a:off x="4981293" y="2960518"/>
            <a:ext cx="3744796" cy="3160059"/>
          </a:xfrm>
          <a:prstGeom prst="rect">
            <a:avLst/>
          </a:prstGeom>
        </p:spPr>
      </p:pic>
      <p:sp>
        <p:nvSpPr>
          <p:cNvPr id="6" name="Marcador de texto 1">
            <a:extLst>
              <a:ext uri="{FF2B5EF4-FFF2-40B4-BE49-F238E27FC236}">
                <a16:creationId xmlns:a16="http://schemas.microsoft.com/office/drawing/2014/main" xmlns="" id="{D5DB971A-C76F-7240-9C7D-D86267ECC7A1}"/>
              </a:ext>
            </a:extLst>
          </p:cNvPr>
          <p:cNvSpPr txBox="1">
            <a:spLocks/>
          </p:cNvSpPr>
          <p:nvPr/>
        </p:nvSpPr>
        <p:spPr>
          <a:xfrm>
            <a:off x="224360" y="2960517"/>
            <a:ext cx="4638197" cy="377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algn="just"/>
            <a:r>
              <a:rPr lang="es-CL" sz="2200" dirty="0" smtClean="0"/>
              <a:t>Para ello nos damos cuenta que</a:t>
            </a:r>
            <a:br>
              <a:rPr lang="es-CL" sz="2200" dirty="0" smtClean="0"/>
            </a:br>
            <a:r>
              <a:rPr lang="es-CL" sz="2200" dirty="0" smtClean="0"/>
              <a:t>es muy relevante y crítico</a:t>
            </a:r>
            <a:br>
              <a:rPr lang="es-CL" sz="2200" dirty="0" smtClean="0"/>
            </a:br>
            <a:r>
              <a:rPr lang="es-CL" sz="2200" dirty="0" smtClean="0"/>
              <a:t>tener muy bien definido: </a:t>
            </a:r>
          </a:p>
          <a:p>
            <a:pPr lvl="1" algn="just"/>
            <a: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  <a:t>Los requerimientos del sistema.</a:t>
            </a:r>
          </a:p>
          <a:p>
            <a:pPr lvl="1" algn="just"/>
            <a: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  <a:t>Su especificación y su diseño</a:t>
            </a:r>
            <a:b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  <a:t>como producto de sistema.</a:t>
            </a:r>
          </a:p>
          <a:p>
            <a:pPr lvl="1" algn="just"/>
            <a: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  <a:t>La descomposición del sistema</a:t>
            </a:r>
            <a:b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MX" dirty="0" smtClean="0">
                <a:latin typeface="Calibri" panose="020F0502020204030204" pitchFamily="34" charset="0"/>
                <a:cs typeface="Calibri" panose="020F0502020204030204" pitchFamily="34" charset="0"/>
              </a:rPr>
              <a:t>en subcomponentes.</a:t>
            </a:r>
          </a:p>
          <a:p>
            <a:pPr algn="just"/>
            <a:endParaRPr lang="es-CL" sz="2200" dirty="0" smtClean="0"/>
          </a:p>
          <a:p>
            <a:pPr algn="just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4850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0A27E74A-9C28-E14B-B54D-50A6639B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COMPONENTES DE LA MATRIZ EDT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E396B32D-2812-D145-96A8-78189B975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5159263"/>
              </p:ext>
            </p:extLst>
          </p:nvPr>
        </p:nvGraphicFramePr>
        <p:xfrm>
          <a:off x="144214" y="1288631"/>
          <a:ext cx="8855572" cy="1350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4C259F4-7A6C-4642-A4EE-D2B224D24D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720" l="1302" r="61188">
                        <a14:foregroundMark x1="61595" y1="1120" x2="63385" y2="42577"/>
                        <a14:foregroundMark x1="63385" y1="42577" x2="60212" y2="66947"/>
                        <a14:foregroundMark x1="59854" y1="89636" x2="59805" y2="92717"/>
                        <a14:foregroundMark x1="59867" y1="88796" x2="59854" y2="89636"/>
                        <a14:foregroundMark x1="59925" y1="85154" x2="59867" y2="88796"/>
                        <a14:foregroundMark x1="59991" y1="80952" x2="59925" y2="85154"/>
                        <a14:foregroundMark x1="60212" y1="66947" x2="59991" y2="80952"/>
                        <a14:foregroundMark x1="59805" y1="92717" x2="12856" y2="97479"/>
                        <a14:foregroundMark x1="12856" y1="97479" x2="651" y2="0"/>
                        <a14:foregroundMark x1="651" y1="0" x2="9439" y2="560"/>
                        <a14:foregroundMark x1="9439" y1="560" x2="51180" y2="0"/>
                        <a14:foregroundMark x1="51180" y1="0" x2="61188" y2="1681"/>
                        <a14:foregroundMark x1="27014" y1="19048" x2="27014" y2="19048"/>
                        <a14:foregroundMark x1="22376" y1="19608" x2="22376" y2="19608"/>
                        <a14:foregroundMark x1="18714" y1="18487" x2="18714" y2="18487"/>
                        <a14:foregroundMark x1="38487" y1="33613" x2="38487" y2="33613"/>
                        <a14:foregroundMark x1="39056" y1="33613" x2="39056" y2="33613"/>
                        <a14:foregroundMark x1="39138" y1="27731" x2="39138" y2="27731"/>
                        <a14:foregroundMark x1="51424" y1="20168" x2="51424" y2="20168"/>
                        <a14:foregroundMark x1="55248" y1="20728" x2="55248" y2="20728"/>
                        <a14:foregroundMark x1="3417" y1="3081" x2="3417" y2="3081"/>
                        <a14:foregroundMark x1="16680" y1="24930" x2="16680" y2="24930"/>
                        <a14:foregroundMark x1="17819" y1="24090" x2="17819" y2="24090"/>
                        <a14:foregroundMark x1="19528" y1="23810" x2="19528" y2="23810"/>
                        <a14:foregroundMark x1="41985" y1="18768" x2="41985" y2="18768"/>
                        <a14:foregroundMark x1="35720" y1="19048" x2="35720" y2="19048"/>
                        <a14:foregroundMark x1="48007" y1="24930" x2="48007" y2="24930"/>
                        <a14:foregroundMark x1="48332" y1="24090" x2="48332" y2="24090"/>
                        <a14:foregroundMark x1="47600" y1="49020" x2="47600" y2="49020"/>
                        <a14:foregroundMark x1="44589" y1="53782" x2="44589" y2="53782"/>
                        <a14:foregroundMark x1="30594" y1="55182" x2="30594" y2="55182"/>
                        <a14:foregroundMark x1="30594" y1="58824" x2="30594" y2="58824"/>
                        <a14:foregroundMark x1="30675" y1="64426" x2="30675" y2="64426"/>
                        <a14:foregroundMark x1="43938" y1="60504" x2="43938" y2="60504"/>
                        <a14:foregroundMark x1="46623" y1="59664" x2="46623" y2="59664"/>
                        <a14:foregroundMark x1="47925" y1="59664" x2="47925" y2="59664"/>
                        <a14:foregroundMark x1="55411" y1="64426" x2="55411" y2="64426"/>
                        <a14:foregroundMark x1="44264" y1="63025" x2="44264" y2="63025"/>
                        <a14:foregroundMark x1="17575" y1="59104" x2="17575" y2="59104"/>
                        <a14:foregroundMark x1="4882" y1="54622" x2="4882" y2="54622"/>
                        <a14:foregroundMark x1="1953" y1="52661" x2="1953" y2="52661"/>
                        <a14:foregroundMark x1="30594" y1="69188" x2="30594" y2="69188"/>
                        <a14:foregroundMark x1="44020" y1="69188" x2="44020" y2="69188"/>
                        <a14:foregroundMark x1="31652" y1="80672" x2="31652" y2="80672"/>
                        <a14:foregroundMark x1="31489" y1="85154" x2="31489" y2="85154"/>
                        <a14:foregroundMark x1="31652" y1="89636" x2="31652" y2="89636"/>
                        <a14:foregroundMark x1="43613" y1="80672" x2="43613" y2="80672"/>
                        <a14:foregroundMark x1="43531" y1="83473" x2="43531" y2="83473"/>
                        <a14:foregroundMark x1="43287" y1="89636" x2="43287" y2="89636"/>
                        <a14:foregroundMark x1="3336" y1="68347" x2="3336" y2="68347"/>
                        <a14:foregroundMark x1="7079" y1="80952" x2="7079" y2="80952"/>
                        <a14:foregroundMark x1="7648" y1="80112" x2="7648" y2="80112"/>
                        <a14:foregroundMark x1="5045" y1="78711" x2="5045" y2="78711"/>
                        <a14:foregroundMark x1="1383" y1="78431" x2="1383" y2="78431"/>
                        <a14:foregroundMark x1="3580" y1="88235" x2="3580" y2="88235"/>
                        <a14:foregroundMark x1="4150" y1="95238" x2="4150" y2="95238"/>
                        <a14:foregroundMark x1="5533" y1="88515" x2="5533" y2="88515"/>
                        <a14:foregroundMark x1="7242" y1="84314" x2="7242" y2="84314"/>
                        <a14:foregroundMark x1="14321" y1="84314" x2="14321" y2="84314"/>
                        <a14:foregroundMark x1="14890" y1="79832" x2="14890" y2="79832"/>
                        <a14:foregroundMark x1="1953" y1="83193" x2="1953" y2="83193"/>
                        <a14:foregroundMark x1="4394" y1="83473" x2="4394" y2="83473"/>
                        <a14:foregroundMark x1="2929" y1="82633" x2="2929" y2="82633"/>
                        <a14:foregroundMark x1="5207" y1="99720" x2="5207" y2="99720"/>
                        <a14:foregroundMark x1="3255" y1="98599" x2="3255" y2="98599"/>
                        <a14:foregroundMark x1="33279" y1="79832" x2="33279" y2="79832"/>
                        <a14:foregroundMark x1="47030" y1="68627" x2="47030" y2="68627"/>
                        <a14:foregroundMark x1="47193" y1="80112" x2="47193" y2="80112"/>
                        <a14:foregroundMark x1="47193" y1="84314" x2="47193" y2="84314"/>
                        <a14:foregroundMark x1="47193" y1="88515" x2="47193" y2="88515"/>
                        <a14:foregroundMark x1="32628" y1="99720" x2="32628" y2="99720"/>
                        <a14:foregroundMark x1="42148" y1="99160" x2="42148" y2="99160"/>
                        <a14:foregroundMark x1="46216" y1="98880" x2="46216" y2="98880"/>
                        <a14:foregroundMark x1="51017" y1="98319" x2="51017" y2="98319"/>
                        <a14:foregroundMark x1="51098" y1="89356" x2="51098" y2="89356"/>
                        <a14:foregroundMark x1="56469" y1="98880" x2="56469" y2="98880"/>
                        <a14:backgroundMark x1="59154" y1="88796" x2="59154" y2="88796"/>
                        <a14:backgroundMark x1="59398" y1="89636" x2="59398" y2="89636"/>
                        <a14:backgroundMark x1="59479" y1="88515" x2="59479" y2="88515"/>
                        <a14:backgroundMark x1="59561" y1="88515" x2="59561" y2="88515"/>
                        <a14:backgroundMark x1="59561" y1="88515" x2="59561" y2="88515"/>
                        <a14:backgroundMark x1="59479" y1="88515" x2="59479" y2="88515"/>
                        <a14:backgroundMark x1="59886" y1="80952" x2="59886" y2="80952"/>
                        <a14:backgroundMark x1="59886" y1="85154" x2="59886" y2="85154"/>
                        <a14:backgroundMark x1="60618" y1="85154" x2="60618" y2="85154"/>
                        <a14:backgroundMark x1="59479" y1="88515" x2="59479" y2="88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4" r="36374"/>
          <a:stretch/>
        </p:blipFill>
        <p:spPr>
          <a:xfrm>
            <a:off x="473540" y="2826427"/>
            <a:ext cx="8526246" cy="38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4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C948896-8FF8-E74C-A6BE-8E7487337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2721388"/>
          </a:xfrm>
        </p:spPr>
        <p:txBody>
          <a:bodyPr/>
          <a:lstStyle/>
          <a:p>
            <a:pPr algn="just"/>
            <a:r>
              <a:rPr lang="es-CL" dirty="0"/>
              <a:t>P</a:t>
            </a:r>
            <a:r>
              <a:rPr lang="es-CL" dirty="0" smtClean="0"/>
              <a:t>ara </a:t>
            </a:r>
            <a:r>
              <a:rPr lang="es-CL" dirty="0"/>
              <a:t>cada actividad </a:t>
            </a:r>
            <a:r>
              <a:rPr lang="es-CL" b="1" i="1" dirty="0"/>
              <a:t>se deben definir los Días que implicará su desarrollo y la cantidad de horas por cada actor que participa de la Actividad</a:t>
            </a:r>
            <a:r>
              <a:rPr lang="es-CL" dirty="0"/>
              <a:t>.</a:t>
            </a:r>
            <a:endParaRPr lang="es-MX" dirty="0"/>
          </a:p>
          <a:p>
            <a:pPr lvl="1" algn="just"/>
            <a:r>
              <a:rPr lang="es-CL" dirty="0"/>
              <a:t>Si nos detenemos en las horas asociadas a los actores, observaremos que sólo algunos participan en las actividades puntuales definidas según las funciones determinadas en la </a:t>
            </a:r>
            <a:r>
              <a:rPr lang="es-CL" b="1" i="1" dirty="0"/>
              <a:t>Matriz de Roles. </a:t>
            </a:r>
          </a:p>
          <a:p>
            <a:pPr algn="just"/>
            <a:r>
              <a:rPr lang="es-CL" dirty="0"/>
              <a:t>Para estimar </a:t>
            </a:r>
            <a:r>
              <a:rPr lang="es-CL" b="1" i="1" dirty="0"/>
              <a:t>días y horas </a:t>
            </a:r>
            <a:r>
              <a:rPr lang="es-CL" dirty="0"/>
              <a:t>se debe considerar:</a:t>
            </a:r>
            <a:endParaRPr lang="es-MX" dirty="0"/>
          </a:p>
          <a:p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287ECF1-E682-5E48-A1A6-BF8D3AB1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ESTIMANDO ESFUERZO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ED800A15-66C2-084F-B800-DA886B7FD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445377"/>
              </p:ext>
            </p:extLst>
          </p:nvPr>
        </p:nvGraphicFramePr>
        <p:xfrm>
          <a:off x="389966" y="4132863"/>
          <a:ext cx="8307748" cy="2512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17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C0C1995-D3A0-1146-BC10-BC8BF11D6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588994"/>
          </a:xfrm>
        </p:spPr>
        <p:txBody>
          <a:bodyPr/>
          <a:lstStyle/>
          <a:p>
            <a:pPr algn="just"/>
            <a:r>
              <a:rPr lang="es-CL" dirty="0"/>
              <a:t>Existen diversos métodos para estimar esfuerzo, como las </a:t>
            </a:r>
            <a:r>
              <a:rPr lang="es-CL" b="1" i="1" dirty="0"/>
              <a:t>estimaciones enfocadas al Proceso o al Producto</a:t>
            </a:r>
            <a:r>
              <a:rPr lang="es-CL" dirty="0"/>
              <a:t>.  Lo eficiente que sean estas estimaciones va a depender de lo preciso que sean determinadas sus actividades.</a:t>
            </a:r>
            <a:endParaRPr lang="es-MX" dirty="0"/>
          </a:p>
          <a:p>
            <a:pPr algn="just"/>
            <a:endParaRPr lang="es-ES_tradnl" dirty="0"/>
          </a:p>
        </p:txBody>
      </p:sp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1622030" y="212725"/>
            <a:ext cx="4443918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ESTIMACIÓN DE ESFUERZO</a:t>
            </a: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xmlns="" id="{ACD06795-CE6A-C542-A64D-517916BDD098}"/>
              </a:ext>
            </a:extLst>
          </p:cNvPr>
          <p:cNvSpPr/>
          <p:nvPr/>
        </p:nvSpPr>
        <p:spPr>
          <a:xfrm>
            <a:off x="5859883" y="2524087"/>
            <a:ext cx="2989965" cy="594896"/>
          </a:xfrm>
          <a:custGeom>
            <a:avLst/>
            <a:gdLst>
              <a:gd name="connsiteX0" fmla="*/ 99151 w 1854416"/>
              <a:gd name="connsiteY0" fmla="*/ 0 h 594896"/>
              <a:gd name="connsiteX1" fmla="*/ 1755265 w 1854416"/>
              <a:gd name="connsiteY1" fmla="*/ 0 h 594896"/>
              <a:gd name="connsiteX2" fmla="*/ 1854416 w 1854416"/>
              <a:gd name="connsiteY2" fmla="*/ 99151 h 594896"/>
              <a:gd name="connsiteX3" fmla="*/ 1854416 w 1854416"/>
              <a:gd name="connsiteY3" fmla="*/ 594896 h 594896"/>
              <a:gd name="connsiteX4" fmla="*/ 1854416 w 1854416"/>
              <a:gd name="connsiteY4" fmla="*/ 594896 h 594896"/>
              <a:gd name="connsiteX5" fmla="*/ 0 w 1854416"/>
              <a:gd name="connsiteY5" fmla="*/ 594896 h 594896"/>
              <a:gd name="connsiteX6" fmla="*/ 0 w 1854416"/>
              <a:gd name="connsiteY6" fmla="*/ 594896 h 594896"/>
              <a:gd name="connsiteX7" fmla="*/ 0 w 1854416"/>
              <a:gd name="connsiteY7" fmla="*/ 99151 h 594896"/>
              <a:gd name="connsiteX8" fmla="*/ 99151 w 1854416"/>
              <a:gd name="connsiteY8" fmla="*/ 0 h 59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416" h="594896">
                <a:moveTo>
                  <a:pt x="99151" y="0"/>
                </a:moveTo>
                <a:lnTo>
                  <a:pt x="1755265" y="0"/>
                </a:lnTo>
                <a:cubicBezTo>
                  <a:pt x="1810025" y="0"/>
                  <a:pt x="1854416" y="44391"/>
                  <a:pt x="1854416" y="99151"/>
                </a:cubicBezTo>
                <a:lnTo>
                  <a:pt x="1854416" y="594896"/>
                </a:lnTo>
                <a:lnTo>
                  <a:pt x="1854416" y="594896"/>
                </a:lnTo>
                <a:lnTo>
                  <a:pt x="0" y="594896"/>
                </a:lnTo>
                <a:lnTo>
                  <a:pt x="0" y="594896"/>
                </a:lnTo>
                <a:lnTo>
                  <a:pt x="0" y="99151"/>
                </a:lnTo>
                <a:cubicBezTo>
                  <a:pt x="0" y="44391"/>
                  <a:pt x="44391" y="0"/>
                  <a:pt x="99151" y="0"/>
                </a:cubicBez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9728" tIns="126576" rIns="199728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L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Por procesos</a:t>
            </a: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xmlns="" id="{F5183DC0-EE1E-1845-8111-D94D8A38445C}"/>
              </a:ext>
            </a:extLst>
          </p:cNvPr>
          <p:cNvSpPr/>
          <p:nvPr/>
        </p:nvSpPr>
        <p:spPr>
          <a:xfrm>
            <a:off x="5859884" y="3114999"/>
            <a:ext cx="2989966" cy="1063215"/>
          </a:xfrm>
          <a:custGeom>
            <a:avLst/>
            <a:gdLst>
              <a:gd name="connsiteX0" fmla="*/ 0 w 1854416"/>
              <a:gd name="connsiteY0" fmla="*/ 0 h 1063215"/>
              <a:gd name="connsiteX1" fmla="*/ 1854416 w 1854416"/>
              <a:gd name="connsiteY1" fmla="*/ 0 h 1063215"/>
              <a:gd name="connsiteX2" fmla="*/ 1854416 w 1854416"/>
              <a:gd name="connsiteY2" fmla="*/ 886009 h 1063215"/>
              <a:gd name="connsiteX3" fmla="*/ 1677210 w 1854416"/>
              <a:gd name="connsiteY3" fmla="*/ 1063215 h 1063215"/>
              <a:gd name="connsiteX4" fmla="*/ 0 w 1854416"/>
              <a:gd name="connsiteY4" fmla="*/ 1063215 h 1063215"/>
              <a:gd name="connsiteX5" fmla="*/ 0 w 1854416"/>
              <a:gd name="connsiteY5" fmla="*/ 0 h 1063215"/>
              <a:gd name="connsiteX0" fmla="*/ 1677210 w 1854416"/>
              <a:gd name="connsiteY0" fmla="*/ 1063215 h 1063215"/>
              <a:gd name="connsiteX1" fmla="*/ 1712651 w 1854416"/>
              <a:gd name="connsiteY1" fmla="*/ 921450 h 1063215"/>
              <a:gd name="connsiteX2" fmla="*/ 1854416 w 1854416"/>
              <a:gd name="connsiteY2" fmla="*/ 886009 h 1063215"/>
              <a:gd name="connsiteX3" fmla="*/ 1677210 w 1854416"/>
              <a:gd name="connsiteY3" fmla="*/ 1063215 h 1063215"/>
              <a:gd name="connsiteX0" fmla="*/ 1677210 w 1854416"/>
              <a:gd name="connsiteY0" fmla="*/ 1063215 h 1063215"/>
              <a:gd name="connsiteX1" fmla="*/ 1712651 w 1854416"/>
              <a:gd name="connsiteY1" fmla="*/ 921450 h 1063215"/>
              <a:gd name="connsiteX2" fmla="*/ 1854416 w 1854416"/>
              <a:gd name="connsiteY2" fmla="*/ 886009 h 1063215"/>
              <a:gd name="connsiteX3" fmla="*/ 1677210 w 1854416"/>
              <a:gd name="connsiteY3" fmla="*/ 1063215 h 1063215"/>
              <a:gd name="connsiteX4" fmla="*/ 0 w 1854416"/>
              <a:gd name="connsiteY4" fmla="*/ 1063215 h 1063215"/>
              <a:gd name="connsiteX5" fmla="*/ 0 w 1854416"/>
              <a:gd name="connsiteY5" fmla="*/ 0 h 1063215"/>
              <a:gd name="connsiteX6" fmla="*/ 1854416 w 1854416"/>
              <a:gd name="connsiteY6" fmla="*/ 0 h 1063215"/>
              <a:gd name="connsiteX7" fmla="*/ 1854416 w 1854416"/>
              <a:gd name="connsiteY7" fmla="*/ 886009 h 106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416" h="1063215" stroke="0" extrusionOk="0">
                <a:moveTo>
                  <a:pt x="0" y="0"/>
                </a:moveTo>
                <a:lnTo>
                  <a:pt x="1854416" y="0"/>
                </a:lnTo>
                <a:lnTo>
                  <a:pt x="1854416" y="886009"/>
                </a:lnTo>
                <a:lnTo>
                  <a:pt x="1677210" y="1063215"/>
                </a:lnTo>
                <a:lnTo>
                  <a:pt x="0" y="1063215"/>
                </a:lnTo>
                <a:lnTo>
                  <a:pt x="0" y="0"/>
                </a:lnTo>
                <a:close/>
              </a:path>
              <a:path w="1854416" h="1063215" fill="darkenLess" stroke="0" extrusionOk="0">
                <a:moveTo>
                  <a:pt x="1677210" y="1063215"/>
                </a:moveTo>
                <a:lnTo>
                  <a:pt x="1712651" y="921450"/>
                </a:lnTo>
                <a:lnTo>
                  <a:pt x="1854416" y="886009"/>
                </a:lnTo>
                <a:lnTo>
                  <a:pt x="1677210" y="1063215"/>
                </a:lnTo>
                <a:close/>
              </a:path>
              <a:path w="1854416" h="1063215" fill="none" extrusionOk="0">
                <a:moveTo>
                  <a:pt x="1677210" y="1063215"/>
                </a:moveTo>
                <a:lnTo>
                  <a:pt x="1712651" y="921450"/>
                </a:lnTo>
                <a:lnTo>
                  <a:pt x="1854416" y="886009"/>
                </a:lnTo>
                <a:lnTo>
                  <a:pt x="1677210" y="1063215"/>
                </a:lnTo>
                <a:lnTo>
                  <a:pt x="0" y="1063215"/>
                </a:lnTo>
                <a:lnTo>
                  <a:pt x="0" y="0"/>
                </a:lnTo>
                <a:lnTo>
                  <a:pt x="1854416" y="0"/>
                </a:lnTo>
                <a:lnTo>
                  <a:pt x="1854416" y="886009"/>
                </a:lnTo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321224" numCol="1" spcCol="1270" anchor="t" anchorCtr="0">
            <a:noAutofit/>
          </a:bodyPr>
          <a:lstStyle/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CL" sz="1800" kern="1200" dirty="0">
                <a:latin typeface="Calibri" panose="020F0502020204030204" pitchFamily="34" charset="0"/>
                <a:cs typeface="Calibri" panose="020F0502020204030204" pitchFamily="34" charset="0"/>
              </a:rPr>
              <a:t>Corresponde a diferentes fases y actividades del desarrollo del proyecto. </a:t>
            </a:r>
          </a:p>
        </p:txBody>
      </p:sp>
      <p:sp>
        <p:nvSpPr>
          <p:cNvPr id="19" name="Forma libre 18">
            <a:extLst>
              <a:ext uri="{FF2B5EF4-FFF2-40B4-BE49-F238E27FC236}">
                <a16:creationId xmlns:a16="http://schemas.microsoft.com/office/drawing/2014/main" xmlns="" id="{BFBA77FA-AE3D-9C48-BFD1-AF551ABB3EAD}"/>
              </a:ext>
            </a:extLst>
          </p:cNvPr>
          <p:cNvSpPr/>
          <p:nvPr/>
        </p:nvSpPr>
        <p:spPr>
          <a:xfrm>
            <a:off x="5859884" y="4343092"/>
            <a:ext cx="3078052" cy="594896"/>
          </a:xfrm>
          <a:custGeom>
            <a:avLst/>
            <a:gdLst>
              <a:gd name="connsiteX0" fmla="*/ 63775 w 1854416"/>
              <a:gd name="connsiteY0" fmla="*/ 0 h 382640"/>
              <a:gd name="connsiteX1" fmla="*/ 1790641 w 1854416"/>
              <a:gd name="connsiteY1" fmla="*/ 0 h 382640"/>
              <a:gd name="connsiteX2" fmla="*/ 1854416 w 1854416"/>
              <a:gd name="connsiteY2" fmla="*/ 63775 h 382640"/>
              <a:gd name="connsiteX3" fmla="*/ 1854416 w 1854416"/>
              <a:gd name="connsiteY3" fmla="*/ 382640 h 382640"/>
              <a:gd name="connsiteX4" fmla="*/ 1854416 w 1854416"/>
              <a:gd name="connsiteY4" fmla="*/ 382640 h 382640"/>
              <a:gd name="connsiteX5" fmla="*/ 0 w 1854416"/>
              <a:gd name="connsiteY5" fmla="*/ 382640 h 382640"/>
              <a:gd name="connsiteX6" fmla="*/ 0 w 1854416"/>
              <a:gd name="connsiteY6" fmla="*/ 382640 h 382640"/>
              <a:gd name="connsiteX7" fmla="*/ 0 w 1854416"/>
              <a:gd name="connsiteY7" fmla="*/ 63775 h 382640"/>
              <a:gd name="connsiteX8" fmla="*/ 63775 w 1854416"/>
              <a:gd name="connsiteY8" fmla="*/ 0 h 38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416" h="382640">
                <a:moveTo>
                  <a:pt x="63775" y="0"/>
                </a:moveTo>
                <a:lnTo>
                  <a:pt x="1790641" y="0"/>
                </a:lnTo>
                <a:cubicBezTo>
                  <a:pt x="1825863" y="0"/>
                  <a:pt x="1854416" y="28553"/>
                  <a:pt x="1854416" y="63775"/>
                </a:cubicBezTo>
                <a:lnTo>
                  <a:pt x="1854416" y="382640"/>
                </a:lnTo>
                <a:lnTo>
                  <a:pt x="1854416" y="382640"/>
                </a:lnTo>
                <a:lnTo>
                  <a:pt x="0" y="382640"/>
                </a:lnTo>
                <a:lnTo>
                  <a:pt x="0" y="382640"/>
                </a:lnTo>
                <a:lnTo>
                  <a:pt x="0" y="63775"/>
                </a:lnTo>
                <a:cubicBezTo>
                  <a:pt x="0" y="28553"/>
                  <a:pt x="28553" y="0"/>
                  <a:pt x="63775" y="0"/>
                </a:cubicBezTo>
                <a:close/>
              </a:path>
            </a:pathLst>
          </a:custGeom>
        </p:spPr>
        <p:style>
          <a:lnRef idx="2">
            <a:schemeClr val="accent4">
              <a:hueOff val="-10547178"/>
              <a:satOff val="-4630"/>
              <a:lumOff val="14119"/>
              <a:alphaOff val="0"/>
            </a:schemeClr>
          </a:lnRef>
          <a:fillRef idx="1">
            <a:schemeClr val="accent4">
              <a:hueOff val="-10547178"/>
              <a:satOff val="-4630"/>
              <a:lumOff val="14119"/>
              <a:alphaOff val="0"/>
            </a:schemeClr>
          </a:fillRef>
          <a:effectRef idx="0">
            <a:schemeClr val="accent4">
              <a:hueOff val="-10547178"/>
              <a:satOff val="-4630"/>
              <a:lumOff val="141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367" tIns="116215" rIns="189367" bIns="97536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CL" sz="2400" b="0" kern="1200" dirty="0">
                <a:latin typeface="Calibri" panose="020F0502020204030204" pitchFamily="34" charset="0"/>
                <a:cs typeface="Calibri" panose="020F0502020204030204" pitchFamily="34" charset="0"/>
              </a:rPr>
              <a:t>Por producto</a:t>
            </a:r>
          </a:p>
        </p:txBody>
      </p:sp>
      <p:sp>
        <p:nvSpPr>
          <p:cNvPr id="20" name="Forma libre 19">
            <a:extLst>
              <a:ext uri="{FF2B5EF4-FFF2-40B4-BE49-F238E27FC236}">
                <a16:creationId xmlns:a16="http://schemas.microsoft.com/office/drawing/2014/main" xmlns="" id="{1A2D51B0-30AA-A34F-B143-F4648266DC83}"/>
              </a:ext>
            </a:extLst>
          </p:cNvPr>
          <p:cNvSpPr/>
          <p:nvPr/>
        </p:nvSpPr>
        <p:spPr>
          <a:xfrm>
            <a:off x="5859884" y="4951929"/>
            <a:ext cx="3068861" cy="1488859"/>
          </a:xfrm>
          <a:custGeom>
            <a:avLst/>
            <a:gdLst>
              <a:gd name="connsiteX0" fmla="*/ 0 w 1854416"/>
              <a:gd name="connsiteY0" fmla="*/ 0 h 1099013"/>
              <a:gd name="connsiteX1" fmla="*/ 1854416 w 1854416"/>
              <a:gd name="connsiteY1" fmla="*/ 0 h 1099013"/>
              <a:gd name="connsiteX2" fmla="*/ 1854416 w 1854416"/>
              <a:gd name="connsiteY2" fmla="*/ 915841 h 1099013"/>
              <a:gd name="connsiteX3" fmla="*/ 1671244 w 1854416"/>
              <a:gd name="connsiteY3" fmla="*/ 1099013 h 1099013"/>
              <a:gd name="connsiteX4" fmla="*/ 0 w 1854416"/>
              <a:gd name="connsiteY4" fmla="*/ 1099013 h 1099013"/>
              <a:gd name="connsiteX5" fmla="*/ 0 w 1854416"/>
              <a:gd name="connsiteY5" fmla="*/ 0 h 1099013"/>
              <a:gd name="connsiteX0" fmla="*/ 1671244 w 1854416"/>
              <a:gd name="connsiteY0" fmla="*/ 1099013 h 1099013"/>
              <a:gd name="connsiteX1" fmla="*/ 1707878 w 1854416"/>
              <a:gd name="connsiteY1" fmla="*/ 952475 h 1099013"/>
              <a:gd name="connsiteX2" fmla="*/ 1854416 w 1854416"/>
              <a:gd name="connsiteY2" fmla="*/ 915841 h 1099013"/>
              <a:gd name="connsiteX3" fmla="*/ 1671244 w 1854416"/>
              <a:gd name="connsiteY3" fmla="*/ 1099013 h 1099013"/>
              <a:gd name="connsiteX0" fmla="*/ 1671244 w 1854416"/>
              <a:gd name="connsiteY0" fmla="*/ 1099013 h 1099013"/>
              <a:gd name="connsiteX1" fmla="*/ 1707878 w 1854416"/>
              <a:gd name="connsiteY1" fmla="*/ 952475 h 1099013"/>
              <a:gd name="connsiteX2" fmla="*/ 1854416 w 1854416"/>
              <a:gd name="connsiteY2" fmla="*/ 915841 h 1099013"/>
              <a:gd name="connsiteX3" fmla="*/ 1671244 w 1854416"/>
              <a:gd name="connsiteY3" fmla="*/ 1099013 h 1099013"/>
              <a:gd name="connsiteX4" fmla="*/ 0 w 1854416"/>
              <a:gd name="connsiteY4" fmla="*/ 1099013 h 1099013"/>
              <a:gd name="connsiteX5" fmla="*/ 0 w 1854416"/>
              <a:gd name="connsiteY5" fmla="*/ 0 h 1099013"/>
              <a:gd name="connsiteX6" fmla="*/ 1854416 w 1854416"/>
              <a:gd name="connsiteY6" fmla="*/ 0 h 1099013"/>
              <a:gd name="connsiteX7" fmla="*/ 1854416 w 1854416"/>
              <a:gd name="connsiteY7" fmla="*/ 915841 h 109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4416" h="1099013" stroke="0" extrusionOk="0">
                <a:moveTo>
                  <a:pt x="0" y="0"/>
                </a:moveTo>
                <a:lnTo>
                  <a:pt x="1854416" y="0"/>
                </a:lnTo>
                <a:lnTo>
                  <a:pt x="1854416" y="915841"/>
                </a:lnTo>
                <a:lnTo>
                  <a:pt x="1671244" y="1099013"/>
                </a:lnTo>
                <a:lnTo>
                  <a:pt x="0" y="1099013"/>
                </a:lnTo>
                <a:lnTo>
                  <a:pt x="0" y="0"/>
                </a:lnTo>
                <a:close/>
              </a:path>
              <a:path w="1854416" h="1099013" fill="darkenLess" stroke="0" extrusionOk="0">
                <a:moveTo>
                  <a:pt x="1671244" y="1099013"/>
                </a:moveTo>
                <a:lnTo>
                  <a:pt x="1707878" y="952475"/>
                </a:lnTo>
                <a:lnTo>
                  <a:pt x="1854416" y="915841"/>
                </a:lnTo>
                <a:lnTo>
                  <a:pt x="1671244" y="1099013"/>
                </a:lnTo>
                <a:close/>
              </a:path>
              <a:path w="1854416" h="1099013" fill="none" extrusionOk="0">
                <a:moveTo>
                  <a:pt x="1671244" y="1099013"/>
                </a:moveTo>
                <a:lnTo>
                  <a:pt x="1707878" y="952475"/>
                </a:lnTo>
                <a:lnTo>
                  <a:pt x="1854416" y="915841"/>
                </a:lnTo>
                <a:lnTo>
                  <a:pt x="1671244" y="1099013"/>
                </a:lnTo>
                <a:lnTo>
                  <a:pt x="0" y="1099013"/>
                </a:lnTo>
                <a:lnTo>
                  <a:pt x="0" y="0"/>
                </a:lnTo>
                <a:lnTo>
                  <a:pt x="1854416" y="0"/>
                </a:lnTo>
                <a:lnTo>
                  <a:pt x="1854416" y="915841"/>
                </a:lnTo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-11912515"/>
              <a:satOff val="31364"/>
              <a:lumOff val="2357"/>
              <a:alphaOff val="0"/>
            </a:schemeClr>
          </a:lnRef>
          <a:fillRef idx="1">
            <a:schemeClr val="accent4">
              <a:tint val="40000"/>
              <a:alpha val="90000"/>
              <a:hueOff val="-11912515"/>
              <a:satOff val="31364"/>
              <a:lumOff val="2357"/>
              <a:alphaOff val="0"/>
            </a:schemeClr>
          </a:fillRef>
          <a:effectRef idx="0">
            <a:schemeClr val="accent4">
              <a:tint val="40000"/>
              <a:alpha val="90000"/>
              <a:hueOff val="-11912515"/>
              <a:satOff val="31364"/>
              <a:lumOff val="235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327190" numCol="1" spcCol="1270" anchor="t" anchorCtr="0">
            <a:noAutofit/>
          </a:bodyPr>
          <a:lstStyle/>
          <a:p>
            <a:pPr marL="171450" lvl="1" indent="-171450" algn="just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s-CL" sz="1800" kern="1200" dirty="0">
                <a:latin typeface="Calibri" panose="020F0502020204030204" pitchFamily="34" charset="0"/>
                <a:cs typeface="Calibri" panose="020F0502020204030204" pitchFamily="34" charset="0"/>
              </a:rPr>
              <a:t>Corresponde a detectar diferentes partes y componentes que conformaran el sistema que nos piden. 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xmlns="" id="{EC130E3E-099A-814B-948E-ABABB08FFE9D}"/>
              </a:ext>
            </a:extLst>
          </p:cNvPr>
          <p:cNvGrpSpPr/>
          <p:nvPr/>
        </p:nvGrpSpPr>
        <p:grpSpPr>
          <a:xfrm>
            <a:off x="179597" y="3114999"/>
            <a:ext cx="5577259" cy="3281397"/>
            <a:chOff x="1725062" y="3398337"/>
            <a:chExt cx="5577259" cy="3281397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xmlns="" id="{E31B5E6B-45C1-F84A-8F19-A26904B19029}"/>
                </a:ext>
              </a:extLst>
            </p:cNvPr>
            <p:cNvSpPr/>
            <p:nvPr/>
          </p:nvSpPr>
          <p:spPr>
            <a:xfrm>
              <a:off x="2954927" y="3826556"/>
              <a:ext cx="2853178" cy="285317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Triángulo 3">
              <a:extLst>
                <a:ext uri="{FF2B5EF4-FFF2-40B4-BE49-F238E27FC236}">
                  <a16:creationId xmlns:a16="http://schemas.microsoft.com/office/drawing/2014/main" xmlns="" id="{027DAF10-27C0-A645-BE53-16850B6972A7}"/>
                </a:ext>
              </a:extLst>
            </p:cNvPr>
            <p:cNvSpPr/>
            <p:nvPr/>
          </p:nvSpPr>
          <p:spPr>
            <a:xfrm>
              <a:off x="3167349" y="3826556"/>
              <a:ext cx="2428334" cy="2093392"/>
            </a:xfrm>
            <a:prstGeom prst="triangl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s-ES_tradnl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Proceso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xmlns="" id="{CD1B869F-B957-2F42-81C2-D2D1C042A33C}"/>
                </a:ext>
              </a:extLst>
            </p:cNvPr>
            <p:cNvSpPr txBox="1"/>
            <p:nvPr/>
          </p:nvSpPr>
          <p:spPr>
            <a:xfrm>
              <a:off x="1725062" y="5699389"/>
              <a:ext cx="1493803" cy="33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ctr" anchorCtr="0">
              <a:no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Personas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xmlns="" id="{F0A14582-5B5F-6C43-822B-AE71F85A2376}"/>
                </a:ext>
              </a:extLst>
            </p:cNvPr>
            <p:cNvSpPr txBox="1"/>
            <p:nvPr/>
          </p:nvSpPr>
          <p:spPr>
            <a:xfrm>
              <a:off x="5595683" y="5694526"/>
              <a:ext cx="1706638" cy="33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ctr" anchorCtr="0">
              <a:no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Tecnología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D20C099F-8B1C-DA4E-8FE5-72727F7A5283}"/>
                </a:ext>
              </a:extLst>
            </p:cNvPr>
            <p:cNvSpPr txBox="1"/>
            <p:nvPr/>
          </p:nvSpPr>
          <p:spPr>
            <a:xfrm>
              <a:off x="3528197" y="3398337"/>
              <a:ext cx="1706638" cy="3380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ctr" anchorCtr="0">
              <a:no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Producto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xmlns="" id="{B920BE55-73ED-5645-9079-0175915C5C57}"/>
                </a:ext>
              </a:extLst>
            </p:cNvPr>
            <p:cNvSpPr txBox="1"/>
            <p:nvPr/>
          </p:nvSpPr>
          <p:spPr>
            <a:xfrm>
              <a:off x="3308459" y="5977486"/>
              <a:ext cx="2138745" cy="54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algn="ctr"/>
              <a: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Entorno de Desarrollo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98A6C023-137A-CE47-B176-65784E4C6051}"/>
                </a:ext>
              </a:extLst>
            </p:cNvPr>
            <p:cNvSpPr txBox="1"/>
            <p:nvPr/>
          </p:nvSpPr>
          <p:spPr>
            <a:xfrm rot="18000000">
              <a:off x="2407309" y="4485131"/>
              <a:ext cx="2138745" cy="54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algn="ctr"/>
              <a: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Características</a:t>
              </a:r>
              <a:b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 Cliente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xmlns="" id="{CE16DCEC-CFAE-0E47-B9A1-0E770723D3E7}"/>
                </a:ext>
              </a:extLst>
            </p:cNvPr>
            <p:cNvSpPr txBox="1"/>
            <p:nvPr/>
          </p:nvSpPr>
          <p:spPr>
            <a:xfrm rot="3600000">
              <a:off x="4224385" y="4442461"/>
              <a:ext cx="2138745" cy="548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rtlCol="0" anchor="t" anchorCtr="0">
              <a:noAutofit/>
            </a:bodyPr>
            <a:lstStyle/>
            <a:p>
              <a:pPr algn="ctr"/>
              <a: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Condiciones</a:t>
              </a:r>
              <a:b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s-ES_tradnl" sz="1800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del Negocio</a:t>
              </a:r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51A95D2E-244E-F842-9B1E-8B8DA8568688}"/>
              </a:ext>
            </a:extLst>
          </p:cNvPr>
          <p:cNvSpPr/>
          <p:nvPr/>
        </p:nvSpPr>
        <p:spPr>
          <a:xfrm>
            <a:off x="206656" y="6523376"/>
            <a:ext cx="3121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Roger </a:t>
            </a:r>
            <a:r>
              <a:rPr lang="es-ES_tradnl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Pressman</a:t>
            </a:r>
            <a:r>
              <a:rPr lang="es-ES_tradnl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Ingeniería de Software</a:t>
            </a:r>
          </a:p>
        </p:txBody>
      </p:sp>
    </p:spTree>
    <p:extLst>
      <p:ext uri="{BB962C8B-B14F-4D97-AF65-F5344CB8AC3E}">
        <p14:creationId xmlns:p14="http://schemas.microsoft.com/office/powerpoint/2010/main" val="348685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729" y="3476150"/>
            <a:ext cx="6391646" cy="1603200"/>
          </a:xfrm>
        </p:spPr>
        <p:txBody>
          <a:bodyPr/>
          <a:lstStyle/>
          <a:p>
            <a:r>
              <a:rPr lang="es-ES_tradnl" dirty="0"/>
              <a:t>ESTIMAR LOS COSTOS DE DESARROLLO</a:t>
            </a:r>
          </a:p>
        </p:txBody>
      </p:sp>
    </p:spTree>
    <p:extLst>
      <p:ext uri="{BB962C8B-B14F-4D97-AF65-F5344CB8AC3E}">
        <p14:creationId xmlns:p14="http://schemas.microsoft.com/office/powerpoint/2010/main" val="862299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919482"/>
          </a:xfrm>
        </p:spPr>
        <p:txBody>
          <a:bodyPr/>
          <a:lstStyle/>
          <a:p>
            <a:pPr algn="just"/>
            <a:r>
              <a:rPr lang="es-CL" dirty="0"/>
              <a:t>Es un </a:t>
            </a:r>
            <a:r>
              <a:rPr lang="es-CL" b="1" i="1" dirty="0"/>
              <a:t>valor estimativo </a:t>
            </a:r>
            <a:r>
              <a:rPr lang="es-CL" dirty="0"/>
              <a:t>que se utiliza como base  para calcular el costo monetario del esfuerzo en la Planilla EDT.</a:t>
            </a:r>
          </a:p>
          <a:p>
            <a:pPr algn="just"/>
            <a:r>
              <a:rPr lang="es-CL" dirty="0"/>
              <a:t>Para eso debemos cuestionarnos: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HH: HORA HOMBRE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6728EC3A-1A4C-1342-A0F3-E48153C6D4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721043"/>
              </p:ext>
            </p:extLst>
          </p:nvPr>
        </p:nvGraphicFramePr>
        <p:xfrm>
          <a:off x="294150" y="2514598"/>
          <a:ext cx="8555700" cy="414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2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CD023D79-EF03-E848-946C-9E0FD558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3" y="4825752"/>
            <a:ext cx="6439364" cy="1913534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C751B1C6-6B8E-FB49-8E28-80AF0BDED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2210399"/>
          </a:xfrm>
        </p:spPr>
        <p:txBody>
          <a:bodyPr/>
          <a:lstStyle/>
          <a:p>
            <a:pPr algn="just"/>
            <a:r>
              <a:rPr lang="es-CL" sz="2000" dirty="0"/>
              <a:t>Si observamos el </a:t>
            </a:r>
            <a:r>
              <a:rPr lang="es-CL" sz="2000" b="1" i="1" dirty="0"/>
              <a:t>Diccionario de la Planilla EDT </a:t>
            </a:r>
            <a:r>
              <a:rPr lang="es-CL" sz="2000" dirty="0"/>
              <a:t>podemos comprobar que la Columna Costo Remuneración por Hora se encuentra Vacío. </a:t>
            </a:r>
            <a:endParaRPr lang="es-MX" sz="2000" dirty="0"/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Aquí es relevante comprender que se debe fijar un Valor monetario de la Hora de Trabajo para cada Profesional. 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000" dirty="0"/>
              <a:t>Esto nos permite calcular lo que se conoce como las HH (Hora Hombre). Que es el valor monetario por el total de horas invertidas en el proyecto.</a:t>
            </a:r>
            <a:endParaRPr lang="es-MX" sz="2000" dirty="0"/>
          </a:p>
          <a:p>
            <a:endParaRPr lang="es-ES_tradnl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BF7E987-DF00-A74D-8002-CF7DBD11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 EDT</a:t>
            </a:r>
          </a:p>
        </p:txBody>
      </p:sp>
      <p:sp>
        <p:nvSpPr>
          <p:cNvPr id="7" name="Llamada rectangular redondeada 6">
            <a:extLst>
              <a:ext uri="{FF2B5EF4-FFF2-40B4-BE49-F238E27FC236}">
                <a16:creationId xmlns:a16="http://schemas.microsoft.com/office/drawing/2014/main" xmlns="" id="{C7AECFD2-0A17-B14E-83F7-89EC9FD5D15F}"/>
              </a:ext>
            </a:extLst>
          </p:cNvPr>
          <p:cNvSpPr/>
          <p:nvPr/>
        </p:nvSpPr>
        <p:spPr>
          <a:xfrm>
            <a:off x="343773" y="4419385"/>
            <a:ext cx="2084295" cy="564776"/>
          </a:xfrm>
          <a:prstGeom prst="wedgeRoundRectCallout">
            <a:avLst>
              <a:gd name="adj1" fmla="val -20833"/>
              <a:gd name="adj2" fmla="val 1015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  <a:t>SIGLAS DE ROLES</a:t>
            </a:r>
          </a:p>
        </p:txBody>
      </p:sp>
      <p:sp>
        <p:nvSpPr>
          <p:cNvPr id="8" name="Llamada rectangular redondeada 7">
            <a:extLst>
              <a:ext uri="{FF2B5EF4-FFF2-40B4-BE49-F238E27FC236}">
                <a16:creationId xmlns:a16="http://schemas.microsoft.com/office/drawing/2014/main" xmlns="" id="{4EEBD913-B526-7D40-A7B5-1E05AB8597E2}"/>
              </a:ext>
            </a:extLst>
          </p:cNvPr>
          <p:cNvSpPr/>
          <p:nvPr/>
        </p:nvSpPr>
        <p:spPr>
          <a:xfrm>
            <a:off x="1882590" y="3676957"/>
            <a:ext cx="2084295" cy="564776"/>
          </a:xfrm>
          <a:prstGeom prst="wedgeRoundRectCallout">
            <a:avLst>
              <a:gd name="adj1" fmla="val 1748"/>
              <a:gd name="adj2" fmla="val 2515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  <a:t>NOMBRE DEL ROL</a:t>
            </a:r>
          </a:p>
        </p:txBody>
      </p:sp>
      <p:sp>
        <p:nvSpPr>
          <p:cNvPr id="9" name="Llamada rectangular redondeada 8">
            <a:extLst>
              <a:ext uri="{FF2B5EF4-FFF2-40B4-BE49-F238E27FC236}">
                <a16:creationId xmlns:a16="http://schemas.microsoft.com/office/drawing/2014/main" xmlns="" id="{8D1B52F2-881D-954E-B3F0-8D9C2E01DB3E}"/>
              </a:ext>
            </a:extLst>
          </p:cNvPr>
          <p:cNvSpPr/>
          <p:nvPr/>
        </p:nvSpPr>
        <p:spPr>
          <a:xfrm>
            <a:off x="4239976" y="3676957"/>
            <a:ext cx="2946591" cy="1264023"/>
          </a:xfrm>
          <a:prstGeom prst="wedgeRoundRectCallout">
            <a:avLst>
              <a:gd name="adj1" fmla="val -19464"/>
              <a:gd name="adj2" fmla="val 1382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  <a:t>NOMBRE PERSONA </a:t>
            </a:r>
          </a:p>
          <a:p>
            <a:pPr algn="ctr"/>
            <a: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  <a:t>Una persona o actor puede tener mas de un rol si fuera necesario</a:t>
            </a:r>
          </a:p>
        </p:txBody>
      </p:sp>
      <p:sp>
        <p:nvSpPr>
          <p:cNvPr id="11" name="Llamada rectangular redondeada 10">
            <a:extLst>
              <a:ext uri="{FF2B5EF4-FFF2-40B4-BE49-F238E27FC236}">
                <a16:creationId xmlns:a16="http://schemas.microsoft.com/office/drawing/2014/main" xmlns="" id="{C7CFBE3C-6E13-3E41-A3FF-60C4E64FED3C}"/>
              </a:ext>
            </a:extLst>
          </p:cNvPr>
          <p:cNvSpPr/>
          <p:nvPr/>
        </p:nvSpPr>
        <p:spPr>
          <a:xfrm>
            <a:off x="6535271" y="5462845"/>
            <a:ext cx="2463204" cy="1112767"/>
          </a:xfrm>
          <a:prstGeom prst="wedgeRoundRectCallout">
            <a:avLst>
              <a:gd name="adj1" fmla="val -67381"/>
              <a:gd name="adj2" fmla="val -61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  <a:t>COSTO REMUNERACIÓN HORA</a:t>
            </a:r>
            <a:b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_tradnl" sz="1800" dirty="0">
                <a:latin typeface="Calibri" panose="020F0502020204030204" pitchFamily="34" charset="0"/>
                <a:cs typeface="Calibri" panose="020F0502020204030204" pitchFamily="34" charset="0"/>
              </a:rPr>
              <a:t>(HH para ese rol)</a:t>
            </a:r>
          </a:p>
        </p:txBody>
      </p:sp>
    </p:spTree>
    <p:extLst>
      <p:ext uri="{BB962C8B-B14F-4D97-AF65-F5344CB8AC3E}">
        <p14:creationId xmlns:p14="http://schemas.microsoft.com/office/powerpoint/2010/main" val="203216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3F2ACDE-4587-1E4B-821B-B84FC89C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813000"/>
          </a:xfrm>
        </p:spPr>
        <p:txBody>
          <a:bodyPr/>
          <a:lstStyle/>
          <a:p>
            <a:r>
              <a:rPr lang="es-ES_tradnl" dirty="0"/>
              <a:t>Con esta herramienta podemos determinar: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C5EC33AB-A070-1541-9F63-65A4512D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MATRIZ EDT PARA HH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2DCB4A44-1929-734F-8D12-FCAC55DB4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99199"/>
              </p:ext>
            </p:extLst>
          </p:nvPr>
        </p:nvGraphicFramePr>
        <p:xfrm>
          <a:off x="759758" y="2224475"/>
          <a:ext cx="7624483" cy="369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420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B1F0DBD-1DCF-7849-87FC-855650917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3192035"/>
          </a:xfrm>
        </p:spPr>
        <p:txBody>
          <a:bodyPr/>
          <a:lstStyle/>
          <a:p>
            <a:r>
              <a:rPr lang="es-CL" sz="2000" dirty="0"/>
              <a:t>Es importante determinar un valor realista y que sea lo más aproximado al entorno profesional en que se desarrolla el proyecto. </a:t>
            </a:r>
            <a:endParaRPr lang="es-MX" sz="2000" dirty="0"/>
          </a:p>
          <a:p>
            <a:pPr algn="just"/>
            <a:r>
              <a:rPr lang="es-CL" sz="2000" dirty="0"/>
              <a:t>Debemos determinar fuentes confiables para el sueldo de cada profesional y el tipo de rol que necesitemos definir en nuestro EDT.</a:t>
            </a:r>
            <a:endParaRPr lang="es-MX" sz="2000" dirty="0"/>
          </a:p>
          <a:p>
            <a:pPr algn="just"/>
            <a:r>
              <a:rPr lang="es-CL" sz="2000" dirty="0"/>
              <a:t>Es decir, </a:t>
            </a:r>
            <a:r>
              <a:rPr lang="es-CL" sz="2000" b="1" i="1" dirty="0"/>
              <a:t>determinar fuentes confiables </a:t>
            </a:r>
            <a:r>
              <a:rPr lang="es-CL" sz="2000" dirty="0"/>
              <a:t>el Sueldo de cada profesional, por ejemplo, podemos apoyarnos en portales especializados como </a:t>
            </a:r>
            <a:r>
              <a:rPr lang="es-CL" sz="2000" u="sng" dirty="0">
                <a:hlinkClick r:id="rId2"/>
              </a:rPr>
              <a:t>www.mifuturo.cl</a:t>
            </a:r>
            <a:r>
              <a:rPr lang="es-CL" sz="2000" dirty="0"/>
              <a:t> o </a:t>
            </a:r>
            <a:r>
              <a:rPr lang="es-CL" sz="2000" dirty="0">
                <a:hlinkClick r:id="rId3"/>
              </a:rPr>
              <a:t>www.computrabajo.cl/salarios/</a:t>
            </a:r>
            <a:endParaRPr lang="es-MX" sz="2000" dirty="0"/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Existen otras alternativas en la web pero siempre deben tener presente que el valor es referencial, por distintas variables como la zona geográfica donde estamos ejecutando el proyecto.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_tradnl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0059222-5FAB-F440-A147-737AF8330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FUENTES PARA VALOR HH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C7A8BE8-E6BB-CF4E-9E2C-185F5F123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9" y="4529647"/>
            <a:ext cx="4002741" cy="2066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xmlns="" id="{78FD428D-BBFE-D448-A1A0-F287B6AFF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729" y="4477270"/>
            <a:ext cx="3640535" cy="21712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55E3BB6-7146-7E4B-AA49-1B25FD33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309447"/>
          </a:xfrm>
        </p:spPr>
        <p:txBody>
          <a:bodyPr/>
          <a:lstStyle/>
          <a:p>
            <a:r>
              <a:rPr lang="es-CL" dirty="0"/>
              <a:t>Lo importante es dividir el sueldo bruto de cada Profesional, según las horas laborales de una jornada de 180 horas al mes (45 horas semanales)</a:t>
            </a:r>
            <a:endParaRPr lang="es-MX" dirty="0"/>
          </a:p>
          <a:p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7F6B811-9592-264A-9A49-839D92C4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PLANILLA EDT PARA CÁLCULO DE COSTO HH</a:t>
            </a: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4084EE4-D610-3F44-8B71-AD7CA7875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9" y="2720922"/>
            <a:ext cx="7914781" cy="2789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3180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55E3BB6-7146-7E4B-AA49-1B25FD332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309447"/>
          </a:xfrm>
        </p:spPr>
        <p:txBody>
          <a:bodyPr/>
          <a:lstStyle/>
          <a:p>
            <a:pPr algn="just"/>
            <a:r>
              <a:rPr lang="es-CL" dirty="0"/>
              <a:t>Esto nos permitirá saber el costo del tiempo invertido en cada actividad y de todo el proyecto.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7F6B811-9592-264A-9A49-839D92C4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PLANILLA EDT PARA CÁLCULO DE COSTO HH</a:t>
            </a:r>
            <a:endParaRPr lang="es-ES_tradn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467676F-F26A-DB4A-B604-5890CB8E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5" y="2720922"/>
            <a:ext cx="8646809" cy="3478171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069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4462537"/>
            <a:ext cx="8555700" cy="21827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PLANILLA EDT CON CÁLCULO DE COSTOS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8" y="2015944"/>
            <a:ext cx="8849852" cy="21827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Ejemplo</a:t>
            </a:r>
            <a:r>
              <a:rPr lang="es-ES" sz="2000" dirty="0">
                <a:solidFill>
                  <a:schemeClr val="bg1"/>
                </a:solidFill>
              </a:rPr>
              <a:t> de desarrollo de matriz EDT y cálculo de horas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Plantilla de EDT</a:t>
            </a:r>
            <a:r>
              <a:rPr lang="es-ES" sz="2400" dirty="0">
                <a:solidFill>
                  <a:schemeClr val="accent3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para desarrollar y calcular tiempos y costos de tu proyecto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</a:t>
            </a:r>
            <a:r>
              <a:rPr lang="es-ES" sz="2000" dirty="0">
                <a:solidFill>
                  <a:schemeClr val="bg1"/>
                </a:solidFill>
              </a:rPr>
              <a:t>: Reconociendo la matriz EDT para profundizar el desarrollo del EDT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</a:t>
            </a:r>
            <a:r>
              <a:rPr lang="es-ES" sz="2000" dirty="0">
                <a:solidFill>
                  <a:schemeClr val="bg1"/>
                </a:solidFill>
              </a:rPr>
              <a:t>: Asignar tiempo en la EDT para practicar el cálculo de horas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accent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</a:t>
            </a:r>
            <a:r>
              <a:rPr lang="es-ES" sz="2000" dirty="0">
                <a:solidFill>
                  <a:schemeClr val="bg1"/>
                </a:solidFill>
              </a:rPr>
              <a:t>: Cálculo de fuente de ingresos para practicar el cálculo de costos</a:t>
            </a: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accent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</a:t>
            </a:r>
            <a:r>
              <a:rPr lang="es-ES" sz="2000" dirty="0">
                <a:solidFill>
                  <a:schemeClr val="bg1"/>
                </a:solidFill>
              </a:rPr>
              <a:t>: Fórmula de cálculo de esfuerzo para practicar las fórmulas de Excel</a:t>
            </a:r>
            <a:endParaRPr lang="es-CL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18563E8-AEDD-7F4D-9933-699C78F108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168"/>
          <a:stretch/>
        </p:blipFill>
        <p:spPr>
          <a:xfrm>
            <a:off x="3786389" y="4531280"/>
            <a:ext cx="2396570" cy="2049033"/>
          </a:xfrm>
          <a:prstGeom prst="rect">
            <a:avLst/>
          </a:prstGeom>
        </p:spPr>
      </p:pic>
      <p:sp>
        <p:nvSpPr>
          <p:cNvPr id="10" name="Marcador de texto 1">
            <a:extLst>
              <a:ext uri="{FF2B5EF4-FFF2-40B4-BE49-F238E27FC236}">
                <a16:creationId xmlns:a16="http://schemas.microsoft.com/office/drawing/2014/main" xmlns="" id="{E8E6A3DB-ADFC-5F49-9C4E-6B025DF76768}"/>
              </a:ext>
            </a:extLst>
          </p:cNvPr>
          <p:cNvSpPr txBox="1">
            <a:spLocks/>
          </p:cNvSpPr>
          <p:nvPr/>
        </p:nvSpPr>
        <p:spPr>
          <a:xfrm>
            <a:off x="560387" y="4673850"/>
            <a:ext cx="3457821" cy="176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CL" sz="1800" dirty="0">
                <a:solidFill>
                  <a:schemeClr val="accent4"/>
                </a:solidFill>
              </a:rPr>
              <a:t>En agilidad las estimaciones se realizan dentro del equipo y no se utilizan horas para medir. Puedes revisar el video </a:t>
            </a:r>
            <a:r>
              <a:rPr lang="es-CL" sz="1800" dirty="0">
                <a:solidFill>
                  <a:schemeClr val="accent4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Puntos de Historia vs Horas</a:t>
            </a:r>
            <a:r>
              <a:rPr lang="es-CL" sz="1800" dirty="0">
                <a:solidFill>
                  <a:schemeClr val="accent4"/>
                </a:solidFill>
              </a:rPr>
              <a:t> para entender la diferencia.</a:t>
            </a:r>
            <a:endParaRPr lang="es-ES_tradnl" sz="1800" dirty="0">
              <a:solidFill>
                <a:schemeClr val="accent4"/>
              </a:solidFill>
            </a:endParaRPr>
          </a:p>
        </p:txBody>
      </p:sp>
      <p:sp>
        <p:nvSpPr>
          <p:cNvPr id="11" name="Marcador de texto 1">
            <a:extLst>
              <a:ext uri="{FF2B5EF4-FFF2-40B4-BE49-F238E27FC236}">
                <a16:creationId xmlns:a16="http://schemas.microsoft.com/office/drawing/2014/main" xmlns="" id="{202F4AFE-07C5-7540-B84D-7B09655201F0}"/>
              </a:ext>
            </a:extLst>
          </p:cNvPr>
          <p:cNvSpPr txBox="1">
            <a:spLocks/>
          </p:cNvSpPr>
          <p:nvPr/>
        </p:nvSpPr>
        <p:spPr>
          <a:xfrm>
            <a:off x="6117740" y="4854578"/>
            <a:ext cx="2531728" cy="124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CL" sz="1800" dirty="0">
                <a:solidFill>
                  <a:schemeClr val="accent4"/>
                </a:solidFill>
              </a:rPr>
              <a:t>En el casos específicos se </a:t>
            </a:r>
            <a:r>
              <a:rPr lang="es-CL" sz="1800" dirty="0">
                <a:solidFill>
                  <a:schemeClr val="accent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estima por puntos de historia en un equipo SCRUM</a:t>
            </a:r>
            <a:endParaRPr lang="es-ES_tradnl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CA9FE23-77EB-A64F-BE48-AB79F200A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898087"/>
          </a:xfrm>
        </p:spPr>
        <p:txBody>
          <a:bodyPr/>
          <a:lstStyle/>
          <a:p>
            <a:pPr algn="just"/>
            <a:r>
              <a:rPr lang="es-CL" sz="2200" dirty="0"/>
              <a:t>Una técnica que resulta eficiente se  basa en la estimación en los Procesos y sus Tareas, la cual serían las fases del Proyecto con sus actividades y para la Fase de construcción del producto software detallar el Producto con sus artefactos o Componentes. </a:t>
            </a:r>
            <a:endParaRPr lang="es-MX" sz="2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514523A-FF3D-AD41-A00E-D889D786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635" y="212725"/>
            <a:ext cx="4894678" cy="813000"/>
          </a:xfrm>
        </p:spPr>
        <p:txBody>
          <a:bodyPr/>
          <a:lstStyle/>
          <a:p>
            <a:r>
              <a:rPr lang="es-ES_tradnl" sz="2400" dirty="0"/>
              <a:t>ESTRUCTURA DE DESCOMPOSICIÓN DE TAREAS - EDT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4FC07543-2C9F-894C-BDD4-E538A5A8C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3" y="2763113"/>
            <a:ext cx="7485653" cy="38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9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B265C499-B5F8-8C40-87FD-DF5F24BF4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3263248"/>
          </a:xfrm>
        </p:spPr>
        <p:txBody>
          <a:bodyPr/>
          <a:lstStyle/>
          <a:p>
            <a:pPr algn="just"/>
            <a:r>
              <a:rPr lang="es-ES_tradnl" dirty="0"/>
              <a:t>Habitualmente en los países anglos, se define como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Breakdown</a:t>
            </a:r>
            <a:r>
              <a:rPr lang="es-ES_tradnl" dirty="0"/>
              <a:t> </a:t>
            </a:r>
            <a:r>
              <a:rPr lang="es-ES_tradnl" dirty="0" err="1"/>
              <a:t>Structure</a:t>
            </a:r>
            <a:r>
              <a:rPr lang="es-ES_tradnl" dirty="0"/>
              <a:t>, pero es el mismo EDT que ya conocemos.</a:t>
            </a:r>
          </a:p>
          <a:p>
            <a:pPr algn="just"/>
            <a:endParaRPr lang="es-ES_tradnl" dirty="0" smtClean="0"/>
          </a:p>
          <a:p>
            <a:pPr algn="just"/>
            <a:r>
              <a:rPr lang="es-ES_tradnl" dirty="0" smtClean="0"/>
              <a:t>Ambos </a:t>
            </a:r>
            <a:r>
              <a:rPr lang="es-ES_tradnl" dirty="0"/>
              <a:t>buscan </a:t>
            </a:r>
            <a:r>
              <a:rPr lang="es-ES_tradnl" b="1" i="1" dirty="0"/>
              <a:t>aplicar un método para representar en forma jerárquica los componentes de un proceso o producto.</a:t>
            </a:r>
          </a:p>
          <a:p>
            <a:pPr algn="just"/>
            <a:endParaRPr lang="es-ES_tradnl" dirty="0" smtClean="0"/>
          </a:p>
          <a:p>
            <a:pPr algn="just"/>
            <a:r>
              <a:rPr lang="es-ES_tradnl" dirty="0" smtClean="0"/>
              <a:t>Existe </a:t>
            </a:r>
            <a:r>
              <a:rPr lang="es-ES_tradnl" dirty="0"/>
              <a:t>la </a:t>
            </a:r>
            <a:r>
              <a:rPr lang="es-ES_tradnl" b="1" i="1" dirty="0"/>
              <a:t>versión Gráfica y de Panilla Matricial</a:t>
            </a:r>
            <a:r>
              <a:rPr lang="es-ES_tradnl" dirty="0"/>
              <a:t> que detalla aún más información con respecto a los entregables o actividades del proyecto. </a:t>
            </a:r>
          </a:p>
          <a:p>
            <a:pPr algn="just"/>
            <a:endParaRPr lang="es-ES_tradnl" dirty="0" smtClean="0"/>
          </a:p>
          <a:p>
            <a:pPr algn="just"/>
            <a:r>
              <a:rPr lang="es-ES_tradnl" dirty="0" smtClean="0"/>
              <a:t>No </a:t>
            </a:r>
            <a:r>
              <a:rPr lang="es-ES_tradnl" dirty="0"/>
              <a:t>se detienen en especificar el detalle del Producto de sistema a desarrollar, sino que los </a:t>
            </a:r>
            <a:r>
              <a:rPr lang="es-ES_tradnl" b="1" i="1" dirty="0"/>
              <a:t>hitos principales a cumplir a nivel de gestión</a:t>
            </a:r>
            <a:r>
              <a:rPr lang="es-ES_tradnl" dirty="0"/>
              <a:t>.</a:t>
            </a:r>
            <a:endParaRPr lang="es-MX" dirty="0"/>
          </a:p>
          <a:p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EE52E6E-C4D4-9145-A53F-66CB431D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EDT o WBS</a:t>
            </a:r>
          </a:p>
        </p:txBody>
      </p:sp>
    </p:spTree>
    <p:extLst>
      <p:ext uri="{BB962C8B-B14F-4D97-AF65-F5344CB8AC3E}">
        <p14:creationId xmlns:p14="http://schemas.microsoft.com/office/powerpoint/2010/main" val="281280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 PRODUCTO Y</a:t>
            </a:r>
            <a:br>
              <a:rPr lang="es-ES_tradnl" dirty="0"/>
            </a:br>
            <a:r>
              <a:rPr lang="es-ES_tradnl" dirty="0"/>
              <a:t>SUS ENTREGRABLES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dirty="0"/>
              <a:t>Para evitar organizar actividades generales asociadas sólo al proceso, una salida viable para especificar aún más lo que se debe realizar, es orientarse a </a:t>
            </a:r>
            <a:r>
              <a:rPr lang="es-CL" b="1" i="1" dirty="0"/>
              <a:t>identificar el Producto y sus entregables como componentes</a:t>
            </a:r>
          </a:p>
          <a:p>
            <a:pPr algn="just"/>
            <a:r>
              <a:rPr lang="es-CL" dirty="0"/>
              <a:t>Luego, detallar el esfuerzo asociado en una Planilla EDT.</a:t>
            </a:r>
          </a:p>
          <a:p>
            <a:pPr algn="just"/>
            <a:r>
              <a:rPr lang="es-ES_tradnl" dirty="0"/>
              <a:t>La </a:t>
            </a:r>
            <a:r>
              <a:rPr lang="es-ES_tradnl" b="1" i="1" dirty="0"/>
              <a:t>Definición de Productos </a:t>
            </a:r>
            <a:r>
              <a:rPr lang="es-ES_tradnl" dirty="0"/>
              <a:t>es un cierto estado o algo tangible que se intercambian entre los clientes y los desarrolladores a lo largo de la ejecución del proyecto informático.</a:t>
            </a:r>
          </a:p>
          <a:p>
            <a:pPr algn="just"/>
            <a:r>
              <a:rPr lang="es-ES_tradnl" dirty="0"/>
              <a:t>Lo primero que se debe </a:t>
            </a:r>
            <a:r>
              <a:rPr lang="es-ES_tradnl" b="1" i="1" dirty="0"/>
              <a:t>definir es un conjunto de entregables </a:t>
            </a:r>
            <a:r>
              <a:rPr lang="es-ES_tradnl" dirty="0"/>
              <a:t>y en ese escenario nos podemos apoyar en los requerimientos y los diseños del software a nivel de propuesta que se han preparado.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IDENTIFICANDO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F9568A94-8EBD-B74D-A474-8F2D27AF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713231"/>
          </a:xfrm>
        </p:spPr>
        <p:txBody>
          <a:bodyPr/>
          <a:lstStyle/>
          <a:p>
            <a:pPr algn="just"/>
            <a:r>
              <a:rPr lang="es-ES_tradnl" dirty="0"/>
              <a:t>Utilizando una metodología de descomposición que nos puedan aportar con: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9809904-BE6D-A949-AF00-80E87DD5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DEFINIR LOS ENTREGABLES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9FE1277A-A163-AA4A-B087-4BE0CC957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05283"/>
              </p:ext>
            </p:extLst>
          </p:nvPr>
        </p:nvGraphicFramePr>
        <p:xfrm>
          <a:off x="427205" y="2189409"/>
          <a:ext cx="8422645" cy="4288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677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3C28E27-58A3-BD4C-8E86-9D3D22CB8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ENTREGABLES USUALES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8622D208-C8C8-7F4D-906E-5C4E491F8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87376"/>
              </p:ext>
            </p:extLst>
          </p:nvPr>
        </p:nvGraphicFramePr>
        <p:xfrm>
          <a:off x="405684" y="2350037"/>
          <a:ext cx="855801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3054DF1E-A8E9-9B4F-B18C-DFB69EA510B8}"/>
              </a:ext>
            </a:extLst>
          </p:cNvPr>
          <p:cNvSpPr/>
          <p:nvPr/>
        </p:nvSpPr>
        <p:spPr>
          <a:xfrm>
            <a:off x="405684" y="1403797"/>
            <a:ext cx="8558012" cy="9462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4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Estudios de Viabilidad</a:t>
            </a:r>
          </a:p>
        </p:txBody>
      </p:sp>
    </p:spTree>
    <p:extLst>
      <p:ext uri="{BB962C8B-B14F-4D97-AF65-F5344CB8AC3E}">
        <p14:creationId xmlns:p14="http://schemas.microsoft.com/office/powerpoint/2010/main" val="134372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1E5495D5-499F-814D-B907-E28A053D1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550746"/>
              </p:ext>
            </p:extLst>
          </p:nvPr>
        </p:nvGraphicFramePr>
        <p:xfrm>
          <a:off x="244699" y="1396999"/>
          <a:ext cx="8538693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0EC4021C-7BB9-C24C-9156-EE2FD7386DCE}"/>
              </a:ext>
            </a:extLst>
          </p:cNvPr>
          <p:cNvSpPr/>
          <p:nvPr/>
        </p:nvSpPr>
        <p:spPr>
          <a:xfrm>
            <a:off x="244699" y="212726"/>
            <a:ext cx="5834129" cy="9462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3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Entregables de Análisis</a:t>
            </a:r>
          </a:p>
        </p:txBody>
      </p:sp>
    </p:spTree>
    <p:extLst>
      <p:ext uri="{BB962C8B-B14F-4D97-AF65-F5344CB8AC3E}">
        <p14:creationId xmlns:p14="http://schemas.microsoft.com/office/powerpoint/2010/main" val="2252782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1695</Words>
  <Application>Microsoft Office PowerPoint</Application>
  <PresentationFormat>Presentación en pantalla (4:3)</PresentationFormat>
  <Paragraphs>168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Franklin Gothic</vt:lpstr>
      <vt:lpstr>Roboto</vt:lpstr>
      <vt:lpstr>Calibri</vt:lpstr>
      <vt:lpstr>Roboto Condensed</vt:lpstr>
      <vt:lpstr>Bebas Neue</vt:lpstr>
      <vt:lpstr>Arial Unicode MS</vt:lpstr>
      <vt:lpstr>Roboto Mono</vt:lpstr>
      <vt:lpstr>Arial</vt:lpstr>
      <vt:lpstr>Tema de Office</vt:lpstr>
      <vt:lpstr>CÁLCULOS DE ESFUERZO</vt:lpstr>
      <vt:lpstr>ESTIMACIÓN DE ESFUERZO</vt:lpstr>
      <vt:lpstr>ESTRUCTURA DE DESCOMPOSICIÓN DE TAREAS - EDT </vt:lpstr>
      <vt:lpstr>EDT o WBS</vt:lpstr>
      <vt:lpstr>EL PRODUCTO Y SUS ENTREGRABLES</vt:lpstr>
      <vt:lpstr>IDENTIFICANDO</vt:lpstr>
      <vt:lpstr>DEFINIR LOS ENTREGABLES</vt:lpstr>
      <vt:lpstr>ENTREGABLES USUALES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ESTIMAR EL TIEMPO DE DESARROLLO</vt:lpstr>
      <vt:lpstr>USANDO MATRIZ EDT</vt:lpstr>
      <vt:lpstr>FASE DE DESARROLLO</vt:lpstr>
      <vt:lpstr>COMPONENTES DE LA MATRIZ EDT</vt:lpstr>
      <vt:lpstr>ESTIMANDO ESFUERZO</vt:lpstr>
      <vt:lpstr>ESTIMAR LOS COSTOS DE DESARROLLO</vt:lpstr>
      <vt:lpstr>HH: HORA HOMBRE</vt:lpstr>
      <vt:lpstr>DICCIONARIO EDT</vt:lpstr>
      <vt:lpstr>MATRIZ EDT PARA HH</vt:lpstr>
      <vt:lpstr>FUENTES PARA VALOR HH</vt:lpstr>
      <vt:lpstr>PLANILLA EDT PARA CÁLCULO DE COSTO HH</vt:lpstr>
      <vt:lpstr>PLANILLA EDT PARA CÁLCULO DE COSTO HH</vt:lpstr>
      <vt:lpstr>APLICANDO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55</cp:revision>
  <dcterms:modified xsi:type="dcterms:W3CDTF">2020-01-22T01:57:29Z</dcterms:modified>
</cp:coreProperties>
</file>